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58" r:id="rId4"/>
    <p:sldId id="259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608698C-255A-4B88-88AA-9E1CB820353B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8A090C6-3192-4393-B327-B7B555562B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 That Assessment? I Thought That Was Just Good Pedagogy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Wendy Hayden</a:t>
            </a:r>
          </a:p>
          <a:p>
            <a:r>
              <a:rPr lang="en-US" sz="2400" dirty="0" smtClean="0"/>
              <a:t>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174783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English 120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Develop nuanced and persuasive research questions and thesis statements </a:t>
            </a:r>
          </a:p>
          <a:p>
            <a:pPr lvl="0"/>
            <a:r>
              <a:rPr lang="en-US" dirty="0"/>
              <a:t>Identify, evaluate, and effectively incorporate a variety of sources to explore the research question and thesis statement</a:t>
            </a:r>
          </a:p>
          <a:p>
            <a:pPr lvl="0"/>
            <a:r>
              <a:rPr lang="en-US" dirty="0"/>
              <a:t>Apply effective evidence to academic writing situations</a:t>
            </a:r>
          </a:p>
          <a:p>
            <a:pPr lvl="0"/>
            <a:r>
              <a:rPr lang="en-US" dirty="0"/>
              <a:t>Organize arguments logically and effectively</a:t>
            </a:r>
          </a:p>
          <a:p>
            <a:pPr lvl="0"/>
            <a:r>
              <a:rPr lang="en-US" dirty="0"/>
              <a:t>Choose effective style and grammar for academic audiences</a:t>
            </a:r>
          </a:p>
          <a:p>
            <a:pPr lvl="0"/>
            <a:r>
              <a:rPr lang="en-US" dirty="0"/>
              <a:t>Reflect on their own writing process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6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Good pedagogy</a:t>
            </a:r>
          </a:p>
          <a:p>
            <a:r>
              <a:rPr lang="en-US" sz="3600" dirty="0" smtClean="0"/>
              <a:t>The good stuff we are already doing</a:t>
            </a:r>
          </a:p>
          <a:p>
            <a:r>
              <a:rPr lang="en-US" sz="3600" dirty="0" smtClean="0"/>
              <a:t>A scholarly activity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4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Good Assessment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Is faculty-driven</a:t>
            </a:r>
          </a:p>
          <a:p>
            <a:r>
              <a:rPr lang="en-US" sz="4000" dirty="0" smtClean="0"/>
              <a:t>Often confirms what we already know</a:t>
            </a:r>
          </a:p>
          <a:p>
            <a:r>
              <a:rPr lang="en-US" sz="4000" dirty="0" smtClean="0"/>
              <a:t>Encourages and supports pedagogical innovation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05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Tip of the Week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Office of Assessment </a:t>
            </a:r>
            <a:r>
              <a:rPr lang="en-US" sz="3200" b="1" i="1" dirty="0"/>
              <a:t>Tip of the Week</a:t>
            </a:r>
            <a:r>
              <a:rPr lang="en-US" sz="3200" b="1" dirty="0"/>
              <a:t>!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Students learn in many different ways. Therefore, try to incorporate a variety of assessments (multiple choice tests, written assignments, presentations, E-portfolios) in order to allow students the chance to demonstrate their learning in many different ways!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5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Your Thoughts?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47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65</TotalTime>
  <Words>116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Is That Assessment? I Thought That Was Just Good Pedagogy</vt:lpstr>
      <vt:lpstr>English 120 Learning Outcomes</vt:lpstr>
      <vt:lpstr>Assessment</vt:lpstr>
      <vt:lpstr>Good Assessment Practice</vt:lpstr>
      <vt:lpstr>Assessment Tip of the Week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That Assessment? I Thought That Was Just Good Pedagogy</dc:title>
  <dc:creator>whayden</dc:creator>
  <cp:lastModifiedBy>whayden</cp:lastModifiedBy>
  <cp:revision>5</cp:revision>
  <dcterms:created xsi:type="dcterms:W3CDTF">2015-04-21T03:02:45Z</dcterms:created>
  <dcterms:modified xsi:type="dcterms:W3CDTF">2015-04-21T04:07:57Z</dcterms:modified>
</cp:coreProperties>
</file>