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82" r:id="rId1"/>
  </p:sldMasterIdLst>
  <p:sldIdLst>
    <p:sldId id="256" r:id="rId2"/>
    <p:sldId id="257" r:id="rId3"/>
    <p:sldId id="270" r:id="rId4"/>
    <p:sldId id="272" r:id="rId5"/>
    <p:sldId id="258" r:id="rId6"/>
    <p:sldId id="259" r:id="rId7"/>
    <p:sldId id="260" r:id="rId8"/>
    <p:sldId id="262" r:id="rId9"/>
    <p:sldId id="269" r:id="rId10"/>
    <p:sldId id="266" r:id="rId11"/>
    <p:sldId id="264" r:id="rId12"/>
    <p:sldId id="275" r:id="rId13"/>
    <p:sldId id="261" r:id="rId14"/>
    <p:sldId id="268" r:id="rId15"/>
    <p:sldId id="263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CFFF"/>
    <a:srgbClr val="862EA2"/>
    <a:srgbClr val="D8D1F5"/>
    <a:srgbClr val="D6ABE7"/>
    <a:srgbClr val="B86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4" autoAdjust="0"/>
  </p:normalViewPr>
  <p:slideViewPr>
    <p:cSldViewPr snapToGrid="0">
      <p:cViewPr varScale="1">
        <p:scale>
          <a:sx n="83" d="100"/>
          <a:sy n="83" d="100"/>
        </p:scale>
        <p:origin x="6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A3FF0-4ABC-4281-B52E-FEB410005C4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4A7998-7981-469D-833E-2EEB748AC0E1}">
      <dgm:prSet phldrT="[Text]"/>
      <dgm:spPr/>
      <dgm:t>
        <a:bodyPr/>
        <a:lstStyle/>
        <a:p>
          <a:r>
            <a:rPr lang="en-US" dirty="0" smtClean="0"/>
            <a:t>Mission</a:t>
          </a:r>
          <a:endParaRPr lang="en-US" dirty="0"/>
        </a:p>
      </dgm:t>
    </dgm:pt>
    <dgm:pt modelId="{D34CCB79-3300-4BDF-9429-58CEBD81E6C0}" type="parTrans" cxnId="{C1005058-6AC5-4AB3-B1A5-1008DFF0A6D2}">
      <dgm:prSet/>
      <dgm:spPr/>
      <dgm:t>
        <a:bodyPr/>
        <a:lstStyle/>
        <a:p>
          <a:endParaRPr lang="en-US"/>
        </a:p>
      </dgm:t>
    </dgm:pt>
    <dgm:pt modelId="{F9FE470B-4613-40F3-9F21-A9F50B29C66B}" type="sibTrans" cxnId="{C1005058-6AC5-4AB3-B1A5-1008DFF0A6D2}">
      <dgm:prSet/>
      <dgm:spPr/>
      <dgm:t>
        <a:bodyPr/>
        <a:lstStyle/>
        <a:p>
          <a:endParaRPr lang="en-US"/>
        </a:p>
      </dgm:t>
    </dgm:pt>
    <dgm:pt modelId="{BF3179A8-5566-4766-8C68-B67D5EF89367}">
      <dgm:prSet phldrT="[Text]"/>
      <dgm:spPr/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898FC5CF-E61D-4E78-AB32-C387F8D01B0E}" type="parTrans" cxnId="{2691FB66-099A-4D63-9C4B-BAC17E1C97E0}">
      <dgm:prSet/>
      <dgm:spPr/>
      <dgm:t>
        <a:bodyPr/>
        <a:lstStyle/>
        <a:p>
          <a:endParaRPr lang="en-US"/>
        </a:p>
      </dgm:t>
    </dgm:pt>
    <dgm:pt modelId="{1195C02A-826E-41E0-BA1D-6AB33B9AF043}" type="sibTrans" cxnId="{2691FB66-099A-4D63-9C4B-BAC17E1C97E0}">
      <dgm:prSet/>
      <dgm:spPr/>
      <dgm:t>
        <a:bodyPr/>
        <a:lstStyle/>
        <a:p>
          <a:endParaRPr lang="en-US"/>
        </a:p>
      </dgm:t>
    </dgm:pt>
    <dgm:pt modelId="{5C2B3D73-815A-4460-A05C-32F13987C246}">
      <dgm:prSet phldrT="[Text]"/>
      <dgm:spPr/>
      <dgm:t>
        <a:bodyPr/>
        <a:lstStyle/>
        <a:p>
          <a:r>
            <a:rPr lang="en-US" dirty="0" smtClean="0"/>
            <a:t>Objective</a:t>
          </a:r>
          <a:endParaRPr lang="en-US" dirty="0"/>
        </a:p>
      </dgm:t>
    </dgm:pt>
    <dgm:pt modelId="{CC7105CF-AF0F-4B8C-A519-71398D3FCC05}" type="parTrans" cxnId="{D330490B-4498-4F42-988B-61E5885B08C0}">
      <dgm:prSet/>
      <dgm:spPr/>
      <dgm:t>
        <a:bodyPr/>
        <a:lstStyle/>
        <a:p>
          <a:endParaRPr lang="en-US"/>
        </a:p>
      </dgm:t>
    </dgm:pt>
    <dgm:pt modelId="{72A3F41D-E659-46CE-9D78-63E17D51F10E}" type="sibTrans" cxnId="{D330490B-4498-4F42-988B-61E5885B08C0}">
      <dgm:prSet/>
      <dgm:spPr/>
      <dgm:t>
        <a:bodyPr/>
        <a:lstStyle/>
        <a:p>
          <a:endParaRPr lang="en-US"/>
        </a:p>
      </dgm:t>
    </dgm:pt>
    <dgm:pt modelId="{388BF731-A3DF-4A22-A97A-B45B06F0F267}">
      <dgm:prSet phldrT="[Text]"/>
      <dgm:spPr/>
      <dgm:t>
        <a:bodyPr/>
        <a:lstStyle/>
        <a:p>
          <a:r>
            <a:rPr lang="en-US" dirty="0" smtClean="0"/>
            <a:t>Objective</a:t>
          </a:r>
          <a:endParaRPr lang="en-US" dirty="0"/>
        </a:p>
      </dgm:t>
    </dgm:pt>
    <dgm:pt modelId="{741BF730-2B40-467D-B2AF-58A1191120CB}" type="parTrans" cxnId="{A9ED2913-43F7-4A46-9C13-2FB9D8B6ECED}">
      <dgm:prSet/>
      <dgm:spPr/>
      <dgm:t>
        <a:bodyPr/>
        <a:lstStyle/>
        <a:p>
          <a:endParaRPr lang="en-US"/>
        </a:p>
      </dgm:t>
    </dgm:pt>
    <dgm:pt modelId="{9F9FA4FB-83D5-48F8-8CE8-B00CA5460D68}" type="sibTrans" cxnId="{A9ED2913-43F7-4A46-9C13-2FB9D8B6ECED}">
      <dgm:prSet/>
      <dgm:spPr/>
      <dgm:t>
        <a:bodyPr/>
        <a:lstStyle/>
        <a:p>
          <a:endParaRPr lang="en-US"/>
        </a:p>
      </dgm:t>
    </dgm:pt>
    <dgm:pt modelId="{E319C9D2-1173-4CC2-A848-C489F583CA8C}">
      <dgm:prSet phldrT="[Text]"/>
      <dgm:spPr/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1CE39DB5-FA9C-4328-9DC3-0A17C26D4299}" type="parTrans" cxnId="{B782D63C-50CF-4260-B399-040857FAB284}">
      <dgm:prSet/>
      <dgm:spPr/>
      <dgm:t>
        <a:bodyPr/>
        <a:lstStyle/>
        <a:p>
          <a:endParaRPr lang="en-US"/>
        </a:p>
      </dgm:t>
    </dgm:pt>
    <dgm:pt modelId="{884B368A-624B-446D-977D-7D7CDCD8CD54}" type="sibTrans" cxnId="{B782D63C-50CF-4260-B399-040857FAB284}">
      <dgm:prSet/>
      <dgm:spPr/>
      <dgm:t>
        <a:bodyPr/>
        <a:lstStyle/>
        <a:p>
          <a:endParaRPr lang="en-US"/>
        </a:p>
      </dgm:t>
    </dgm:pt>
    <dgm:pt modelId="{C695136B-D45B-4B22-83F7-0E59EE9D4C60}">
      <dgm:prSet phldrT="[Text]"/>
      <dgm:spPr/>
      <dgm:t>
        <a:bodyPr/>
        <a:lstStyle/>
        <a:p>
          <a:r>
            <a:rPr lang="en-US" dirty="0" smtClean="0"/>
            <a:t>Objective</a:t>
          </a:r>
          <a:endParaRPr lang="en-US" dirty="0"/>
        </a:p>
      </dgm:t>
    </dgm:pt>
    <dgm:pt modelId="{1398F298-8D67-4D0C-88CA-061118D47990}" type="parTrans" cxnId="{9D2F45A5-25C7-4FC0-B8A8-09F6CE81F64E}">
      <dgm:prSet/>
      <dgm:spPr/>
      <dgm:t>
        <a:bodyPr/>
        <a:lstStyle/>
        <a:p>
          <a:endParaRPr lang="en-US"/>
        </a:p>
      </dgm:t>
    </dgm:pt>
    <dgm:pt modelId="{208FF12B-0A88-4C7E-88AC-ECCCE8EA0C1E}" type="sibTrans" cxnId="{9D2F45A5-25C7-4FC0-B8A8-09F6CE81F64E}">
      <dgm:prSet/>
      <dgm:spPr/>
      <dgm:t>
        <a:bodyPr/>
        <a:lstStyle/>
        <a:p>
          <a:endParaRPr lang="en-US"/>
        </a:p>
      </dgm:t>
    </dgm:pt>
    <dgm:pt modelId="{32572D04-52E6-45AC-ADCA-6DA4B0CFC6B7}" type="pres">
      <dgm:prSet presAssocID="{124A3FF0-4ABC-4281-B52E-FEB410005C4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856415C-207F-461B-9F73-F44C6E7C6B70}" type="pres">
      <dgm:prSet presAssocID="{874A7998-7981-469D-833E-2EEB748AC0E1}" presName="hierRoot1" presStyleCnt="0"/>
      <dgm:spPr/>
    </dgm:pt>
    <dgm:pt modelId="{EE1FC402-0754-41F1-9800-3A80E622159B}" type="pres">
      <dgm:prSet presAssocID="{874A7998-7981-469D-833E-2EEB748AC0E1}" presName="composite" presStyleCnt="0"/>
      <dgm:spPr/>
    </dgm:pt>
    <dgm:pt modelId="{9F46CBC0-9D47-4828-9BF9-2B9433185CFD}" type="pres">
      <dgm:prSet presAssocID="{874A7998-7981-469D-833E-2EEB748AC0E1}" presName="background" presStyleLbl="node0" presStyleIdx="0" presStyleCnt="1"/>
      <dgm:spPr/>
    </dgm:pt>
    <dgm:pt modelId="{69F95846-418E-4F07-A132-93B1B06910F2}" type="pres">
      <dgm:prSet presAssocID="{874A7998-7981-469D-833E-2EEB748AC0E1}" presName="text" presStyleLbl="fgAcc0" presStyleIdx="0" presStyleCnt="1" custScaleY="46111" custLinFactNeighborX="-270" custLinFactNeighborY="-30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92B9EC-A690-4CC4-B846-D37A7A1819CB}" type="pres">
      <dgm:prSet presAssocID="{874A7998-7981-469D-833E-2EEB748AC0E1}" presName="hierChild2" presStyleCnt="0"/>
      <dgm:spPr/>
    </dgm:pt>
    <dgm:pt modelId="{89F3DB40-AC6D-406E-A475-A7E306D6323D}" type="pres">
      <dgm:prSet presAssocID="{898FC5CF-E61D-4E78-AB32-C387F8D01B0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5DF3397-1186-4073-800B-9B51ABE87A99}" type="pres">
      <dgm:prSet presAssocID="{BF3179A8-5566-4766-8C68-B67D5EF89367}" presName="hierRoot2" presStyleCnt="0"/>
      <dgm:spPr/>
    </dgm:pt>
    <dgm:pt modelId="{091AC124-263C-4CC5-B895-330D64A891DA}" type="pres">
      <dgm:prSet presAssocID="{BF3179A8-5566-4766-8C68-B67D5EF89367}" presName="composite2" presStyleCnt="0"/>
      <dgm:spPr/>
    </dgm:pt>
    <dgm:pt modelId="{60C24FDD-4BB9-4F41-95F1-51008E385091}" type="pres">
      <dgm:prSet presAssocID="{BF3179A8-5566-4766-8C68-B67D5EF89367}" presName="background2" presStyleLbl="node2" presStyleIdx="0" presStyleCnt="2"/>
      <dgm:spPr/>
    </dgm:pt>
    <dgm:pt modelId="{26F49DA4-9BDF-4519-800E-4970197651E5}" type="pres">
      <dgm:prSet presAssocID="{BF3179A8-5566-4766-8C68-B67D5EF89367}" presName="text2" presStyleLbl="fgAcc2" presStyleIdx="0" presStyleCnt="2" custScaleY="435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E3C871-0D15-438A-B964-2A15519DEF7C}" type="pres">
      <dgm:prSet presAssocID="{BF3179A8-5566-4766-8C68-B67D5EF89367}" presName="hierChild3" presStyleCnt="0"/>
      <dgm:spPr/>
    </dgm:pt>
    <dgm:pt modelId="{7E382CEF-B424-43B5-B12A-800E3E3F39C2}" type="pres">
      <dgm:prSet presAssocID="{CC7105CF-AF0F-4B8C-A519-71398D3FCC05}" presName="Name17" presStyleLbl="parChTrans1D3" presStyleIdx="0" presStyleCnt="3"/>
      <dgm:spPr/>
      <dgm:t>
        <a:bodyPr/>
        <a:lstStyle/>
        <a:p>
          <a:endParaRPr lang="en-US"/>
        </a:p>
      </dgm:t>
    </dgm:pt>
    <dgm:pt modelId="{66D2044D-2BE1-4A08-9A3A-D4D60A57DFD6}" type="pres">
      <dgm:prSet presAssocID="{5C2B3D73-815A-4460-A05C-32F13987C246}" presName="hierRoot3" presStyleCnt="0"/>
      <dgm:spPr/>
    </dgm:pt>
    <dgm:pt modelId="{CC4A32E2-93AB-4274-B547-FB9227A78172}" type="pres">
      <dgm:prSet presAssocID="{5C2B3D73-815A-4460-A05C-32F13987C246}" presName="composite3" presStyleCnt="0"/>
      <dgm:spPr/>
    </dgm:pt>
    <dgm:pt modelId="{A43860F0-2D4F-4A62-A2D5-33E6C9E52D2B}" type="pres">
      <dgm:prSet presAssocID="{5C2B3D73-815A-4460-A05C-32F13987C246}" presName="background3" presStyleLbl="node3" presStyleIdx="0" presStyleCnt="3"/>
      <dgm:spPr/>
    </dgm:pt>
    <dgm:pt modelId="{96DE7B90-BF35-49CD-8448-7D0DAC65A93D}" type="pres">
      <dgm:prSet presAssocID="{5C2B3D73-815A-4460-A05C-32F13987C246}" presName="text3" presStyleLbl="fgAcc3" presStyleIdx="0" presStyleCnt="3" custScaleX="88865" custScaleY="55281" custLinFactNeighborX="1745" custLinFactNeighborY="-29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0ED522-790A-4A04-ADAC-55AA29D1BDE6}" type="pres">
      <dgm:prSet presAssocID="{5C2B3D73-815A-4460-A05C-32F13987C246}" presName="hierChild4" presStyleCnt="0"/>
      <dgm:spPr/>
    </dgm:pt>
    <dgm:pt modelId="{C26B3BCC-3020-4326-B79F-31206BB0B007}" type="pres">
      <dgm:prSet presAssocID="{741BF730-2B40-467D-B2AF-58A1191120CB}" presName="Name17" presStyleLbl="parChTrans1D3" presStyleIdx="1" presStyleCnt="3"/>
      <dgm:spPr/>
      <dgm:t>
        <a:bodyPr/>
        <a:lstStyle/>
        <a:p>
          <a:endParaRPr lang="en-US"/>
        </a:p>
      </dgm:t>
    </dgm:pt>
    <dgm:pt modelId="{FC722089-0AD1-4DC0-B8F0-DC157A1AA529}" type="pres">
      <dgm:prSet presAssocID="{388BF731-A3DF-4A22-A97A-B45B06F0F267}" presName="hierRoot3" presStyleCnt="0"/>
      <dgm:spPr/>
    </dgm:pt>
    <dgm:pt modelId="{4C91B498-EC86-4081-B5CA-6F09C1135F98}" type="pres">
      <dgm:prSet presAssocID="{388BF731-A3DF-4A22-A97A-B45B06F0F267}" presName="composite3" presStyleCnt="0"/>
      <dgm:spPr/>
    </dgm:pt>
    <dgm:pt modelId="{BCA29B57-C55B-4D4C-A871-4352472F607A}" type="pres">
      <dgm:prSet presAssocID="{388BF731-A3DF-4A22-A97A-B45B06F0F267}" presName="background3" presStyleLbl="node3" presStyleIdx="1" presStyleCnt="3"/>
      <dgm:spPr/>
    </dgm:pt>
    <dgm:pt modelId="{FE98AA13-2D49-4489-8D57-1EE78AA4D326}" type="pres">
      <dgm:prSet presAssocID="{388BF731-A3DF-4A22-A97A-B45B06F0F267}" presName="text3" presStyleLbl="fgAcc3" presStyleIdx="1" presStyleCnt="3" custScaleY="54371" custLinFactNeighborX="1143" custLinFactNeighborY="18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CE10A7-8CD2-4E25-B7ED-45CDFA975020}" type="pres">
      <dgm:prSet presAssocID="{388BF731-A3DF-4A22-A97A-B45B06F0F267}" presName="hierChild4" presStyleCnt="0"/>
      <dgm:spPr/>
    </dgm:pt>
    <dgm:pt modelId="{38B1EE6F-49DA-4C80-B968-412B347153C6}" type="pres">
      <dgm:prSet presAssocID="{1CE39DB5-FA9C-4328-9DC3-0A17C26D429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08C3B2B-F36C-46AA-9E0B-F5E19628C36C}" type="pres">
      <dgm:prSet presAssocID="{E319C9D2-1173-4CC2-A848-C489F583CA8C}" presName="hierRoot2" presStyleCnt="0"/>
      <dgm:spPr/>
    </dgm:pt>
    <dgm:pt modelId="{FDDD8DE6-D8D5-41EF-930C-8382E47E2165}" type="pres">
      <dgm:prSet presAssocID="{E319C9D2-1173-4CC2-A848-C489F583CA8C}" presName="composite2" presStyleCnt="0"/>
      <dgm:spPr/>
    </dgm:pt>
    <dgm:pt modelId="{2CD7D7B7-FF56-44C7-94E6-6AB703E931A6}" type="pres">
      <dgm:prSet presAssocID="{E319C9D2-1173-4CC2-A848-C489F583CA8C}" presName="background2" presStyleLbl="node2" presStyleIdx="1" presStyleCnt="2"/>
      <dgm:spPr/>
    </dgm:pt>
    <dgm:pt modelId="{FE188A46-0B87-4C87-B03B-75A4187818D1}" type="pres">
      <dgm:prSet presAssocID="{E319C9D2-1173-4CC2-A848-C489F583CA8C}" presName="text2" presStyleLbl="fgAcc2" presStyleIdx="1" presStyleCnt="2" custScaleY="43570" custLinFactNeighborX="762" custLinFactNeighborY="36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F83FF7-FE01-42FC-8E3B-9886230CAD34}" type="pres">
      <dgm:prSet presAssocID="{E319C9D2-1173-4CC2-A848-C489F583CA8C}" presName="hierChild3" presStyleCnt="0"/>
      <dgm:spPr/>
    </dgm:pt>
    <dgm:pt modelId="{26932797-DF8C-4C12-A990-851D86BBDBF7}" type="pres">
      <dgm:prSet presAssocID="{1398F298-8D67-4D0C-88CA-061118D47990}" presName="Name17" presStyleLbl="parChTrans1D3" presStyleIdx="2" presStyleCnt="3"/>
      <dgm:spPr/>
      <dgm:t>
        <a:bodyPr/>
        <a:lstStyle/>
        <a:p>
          <a:endParaRPr lang="en-US"/>
        </a:p>
      </dgm:t>
    </dgm:pt>
    <dgm:pt modelId="{453580D9-9838-44F3-856E-D3A8EF1F5D54}" type="pres">
      <dgm:prSet presAssocID="{C695136B-D45B-4B22-83F7-0E59EE9D4C60}" presName="hierRoot3" presStyleCnt="0"/>
      <dgm:spPr/>
    </dgm:pt>
    <dgm:pt modelId="{BC3F5408-67F2-410E-8BF2-3FDEA3636B4F}" type="pres">
      <dgm:prSet presAssocID="{C695136B-D45B-4B22-83F7-0E59EE9D4C60}" presName="composite3" presStyleCnt="0"/>
      <dgm:spPr/>
    </dgm:pt>
    <dgm:pt modelId="{4903F380-CD1A-4343-939C-2207274BA786}" type="pres">
      <dgm:prSet presAssocID="{C695136B-D45B-4B22-83F7-0E59EE9D4C60}" presName="background3" presStyleLbl="node3" presStyleIdx="2" presStyleCnt="3"/>
      <dgm:spPr/>
    </dgm:pt>
    <dgm:pt modelId="{3A000C4A-F8CB-40DC-8133-EBAEF2B4006A}" type="pres">
      <dgm:prSet presAssocID="{C695136B-D45B-4B22-83F7-0E59EE9D4C60}" presName="text3" presStyleLbl="fgAcc3" presStyleIdx="2" presStyleCnt="3" custScaleY="53453" custLinFactNeighborY="-29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C29A7B-E422-477D-96EC-01350EF15A36}" type="pres">
      <dgm:prSet presAssocID="{C695136B-D45B-4B22-83F7-0E59EE9D4C60}" presName="hierChild4" presStyleCnt="0"/>
      <dgm:spPr/>
    </dgm:pt>
  </dgm:ptLst>
  <dgm:cxnLst>
    <dgm:cxn modelId="{ECCED3C7-56AF-4604-897C-7E4B3268AEF6}" type="presOf" srcId="{CC7105CF-AF0F-4B8C-A519-71398D3FCC05}" destId="{7E382CEF-B424-43B5-B12A-800E3E3F39C2}" srcOrd="0" destOrd="0" presId="urn:microsoft.com/office/officeart/2005/8/layout/hierarchy1"/>
    <dgm:cxn modelId="{AE8A7F11-978E-4939-8902-4C9F918D942A}" type="presOf" srcId="{E319C9D2-1173-4CC2-A848-C489F583CA8C}" destId="{FE188A46-0B87-4C87-B03B-75A4187818D1}" srcOrd="0" destOrd="0" presId="urn:microsoft.com/office/officeart/2005/8/layout/hierarchy1"/>
    <dgm:cxn modelId="{A9ED2913-43F7-4A46-9C13-2FB9D8B6ECED}" srcId="{BF3179A8-5566-4766-8C68-B67D5EF89367}" destId="{388BF731-A3DF-4A22-A97A-B45B06F0F267}" srcOrd="1" destOrd="0" parTransId="{741BF730-2B40-467D-B2AF-58A1191120CB}" sibTransId="{9F9FA4FB-83D5-48F8-8CE8-B00CA5460D68}"/>
    <dgm:cxn modelId="{FCECC666-672E-4487-91B6-8C8B55C874AC}" type="presOf" srcId="{388BF731-A3DF-4A22-A97A-B45B06F0F267}" destId="{FE98AA13-2D49-4489-8D57-1EE78AA4D326}" srcOrd="0" destOrd="0" presId="urn:microsoft.com/office/officeart/2005/8/layout/hierarchy1"/>
    <dgm:cxn modelId="{EBC46ACB-A3CD-4A1D-9CA2-DD2453285CA2}" type="presOf" srcId="{5C2B3D73-815A-4460-A05C-32F13987C246}" destId="{96DE7B90-BF35-49CD-8448-7D0DAC65A93D}" srcOrd="0" destOrd="0" presId="urn:microsoft.com/office/officeart/2005/8/layout/hierarchy1"/>
    <dgm:cxn modelId="{9667EA32-8452-4D45-9108-EC756D3276BB}" type="presOf" srcId="{741BF730-2B40-467D-B2AF-58A1191120CB}" destId="{C26B3BCC-3020-4326-B79F-31206BB0B007}" srcOrd="0" destOrd="0" presId="urn:microsoft.com/office/officeart/2005/8/layout/hierarchy1"/>
    <dgm:cxn modelId="{C1005058-6AC5-4AB3-B1A5-1008DFF0A6D2}" srcId="{124A3FF0-4ABC-4281-B52E-FEB410005C4F}" destId="{874A7998-7981-469D-833E-2EEB748AC0E1}" srcOrd="0" destOrd="0" parTransId="{D34CCB79-3300-4BDF-9429-58CEBD81E6C0}" sibTransId="{F9FE470B-4613-40F3-9F21-A9F50B29C66B}"/>
    <dgm:cxn modelId="{9D2F45A5-25C7-4FC0-B8A8-09F6CE81F64E}" srcId="{E319C9D2-1173-4CC2-A848-C489F583CA8C}" destId="{C695136B-D45B-4B22-83F7-0E59EE9D4C60}" srcOrd="0" destOrd="0" parTransId="{1398F298-8D67-4D0C-88CA-061118D47990}" sibTransId="{208FF12B-0A88-4C7E-88AC-ECCCE8EA0C1E}"/>
    <dgm:cxn modelId="{9A86532E-2695-4B2D-911B-61387AD7CD54}" type="presOf" srcId="{BF3179A8-5566-4766-8C68-B67D5EF89367}" destId="{26F49DA4-9BDF-4519-800E-4970197651E5}" srcOrd="0" destOrd="0" presId="urn:microsoft.com/office/officeart/2005/8/layout/hierarchy1"/>
    <dgm:cxn modelId="{B782D63C-50CF-4260-B399-040857FAB284}" srcId="{874A7998-7981-469D-833E-2EEB748AC0E1}" destId="{E319C9D2-1173-4CC2-A848-C489F583CA8C}" srcOrd="1" destOrd="0" parTransId="{1CE39DB5-FA9C-4328-9DC3-0A17C26D4299}" sibTransId="{884B368A-624B-446D-977D-7D7CDCD8CD54}"/>
    <dgm:cxn modelId="{8BB6ED78-DE32-44C0-977D-19CB99838BF1}" type="presOf" srcId="{C695136B-D45B-4B22-83F7-0E59EE9D4C60}" destId="{3A000C4A-F8CB-40DC-8133-EBAEF2B4006A}" srcOrd="0" destOrd="0" presId="urn:microsoft.com/office/officeart/2005/8/layout/hierarchy1"/>
    <dgm:cxn modelId="{836A8D31-3D16-4716-BABA-21076284F831}" type="presOf" srcId="{898FC5CF-E61D-4E78-AB32-C387F8D01B0E}" destId="{89F3DB40-AC6D-406E-A475-A7E306D6323D}" srcOrd="0" destOrd="0" presId="urn:microsoft.com/office/officeart/2005/8/layout/hierarchy1"/>
    <dgm:cxn modelId="{2691FB66-099A-4D63-9C4B-BAC17E1C97E0}" srcId="{874A7998-7981-469D-833E-2EEB748AC0E1}" destId="{BF3179A8-5566-4766-8C68-B67D5EF89367}" srcOrd="0" destOrd="0" parTransId="{898FC5CF-E61D-4E78-AB32-C387F8D01B0E}" sibTransId="{1195C02A-826E-41E0-BA1D-6AB33B9AF043}"/>
    <dgm:cxn modelId="{A9E802B5-3818-44BF-8D04-19E530CA2EF9}" type="presOf" srcId="{124A3FF0-4ABC-4281-B52E-FEB410005C4F}" destId="{32572D04-52E6-45AC-ADCA-6DA4B0CFC6B7}" srcOrd="0" destOrd="0" presId="urn:microsoft.com/office/officeart/2005/8/layout/hierarchy1"/>
    <dgm:cxn modelId="{D330490B-4498-4F42-988B-61E5885B08C0}" srcId="{BF3179A8-5566-4766-8C68-B67D5EF89367}" destId="{5C2B3D73-815A-4460-A05C-32F13987C246}" srcOrd="0" destOrd="0" parTransId="{CC7105CF-AF0F-4B8C-A519-71398D3FCC05}" sibTransId="{72A3F41D-E659-46CE-9D78-63E17D51F10E}"/>
    <dgm:cxn modelId="{CC0DE278-CDC2-45B7-9D23-9A1A6FAE05A2}" type="presOf" srcId="{1CE39DB5-FA9C-4328-9DC3-0A17C26D4299}" destId="{38B1EE6F-49DA-4C80-B968-412B347153C6}" srcOrd="0" destOrd="0" presId="urn:microsoft.com/office/officeart/2005/8/layout/hierarchy1"/>
    <dgm:cxn modelId="{C12AD799-DC39-4C4A-BEDF-1271EB52FB6F}" type="presOf" srcId="{1398F298-8D67-4D0C-88CA-061118D47990}" destId="{26932797-DF8C-4C12-A990-851D86BBDBF7}" srcOrd="0" destOrd="0" presId="urn:microsoft.com/office/officeart/2005/8/layout/hierarchy1"/>
    <dgm:cxn modelId="{49D7413E-2B84-4CDE-A047-61881D842838}" type="presOf" srcId="{874A7998-7981-469D-833E-2EEB748AC0E1}" destId="{69F95846-418E-4F07-A132-93B1B06910F2}" srcOrd="0" destOrd="0" presId="urn:microsoft.com/office/officeart/2005/8/layout/hierarchy1"/>
    <dgm:cxn modelId="{A44D04E9-F704-4C29-8E6A-6426E199A14E}" type="presParOf" srcId="{32572D04-52E6-45AC-ADCA-6DA4B0CFC6B7}" destId="{E856415C-207F-461B-9F73-F44C6E7C6B70}" srcOrd="0" destOrd="0" presId="urn:microsoft.com/office/officeart/2005/8/layout/hierarchy1"/>
    <dgm:cxn modelId="{3E0A8DF3-1ED0-4FA8-9D6C-2BCA9AC9BA78}" type="presParOf" srcId="{E856415C-207F-461B-9F73-F44C6E7C6B70}" destId="{EE1FC402-0754-41F1-9800-3A80E622159B}" srcOrd="0" destOrd="0" presId="urn:microsoft.com/office/officeart/2005/8/layout/hierarchy1"/>
    <dgm:cxn modelId="{DA5FE393-1718-4509-AC0E-FB5E3B874D95}" type="presParOf" srcId="{EE1FC402-0754-41F1-9800-3A80E622159B}" destId="{9F46CBC0-9D47-4828-9BF9-2B9433185CFD}" srcOrd="0" destOrd="0" presId="urn:microsoft.com/office/officeart/2005/8/layout/hierarchy1"/>
    <dgm:cxn modelId="{4FAFA060-D76F-4ACE-A765-D8C39A51A7AB}" type="presParOf" srcId="{EE1FC402-0754-41F1-9800-3A80E622159B}" destId="{69F95846-418E-4F07-A132-93B1B06910F2}" srcOrd="1" destOrd="0" presId="urn:microsoft.com/office/officeart/2005/8/layout/hierarchy1"/>
    <dgm:cxn modelId="{00B0DF51-BBF9-42CD-B29F-E5AC4DED0479}" type="presParOf" srcId="{E856415C-207F-461B-9F73-F44C6E7C6B70}" destId="{C992B9EC-A690-4CC4-B846-D37A7A1819CB}" srcOrd="1" destOrd="0" presId="urn:microsoft.com/office/officeart/2005/8/layout/hierarchy1"/>
    <dgm:cxn modelId="{BA6CA110-9BCB-4BC0-BC92-676313E82745}" type="presParOf" srcId="{C992B9EC-A690-4CC4-B846-D37A7A1819CB}" destId="{89F3DB40-AC6D-406E-A475-A7E306D6323D}" srcOrd="0" destOrd="0" presId="urn:microsoft.com/office/officeart/2005/8/layout/hierarchy1"/>
    <dgm:cxn modelId="{3238F240-EDCB-46DE-BBF1-FAA16EC21C6C}" type="presParOf" srcId="{C992B9EC-A690-4CC4-B846-D37A7A1819CB}" destId="{95DF3397-1186-4073-800B-9B51ABE87A99}" srcOrd="1" destOrd="0" presId="urn:microsoft.com/office/officeart/2005/8/layout/hierarchy1"/>
    <dgm:cxn modelId="{98813704-BD3D-424F-865F-5FD0FE8ABF9A}" type="presParOf" srcId="{95DF3397-1186-4073-800B-9B51ABE87A99}" destId="{091AC124-263C-4CC5-B895-330D64A891DA}" srcOrd="0" destOrd="0" presId="urn:microsoft.com/office/officeart/2005/8/layout/hierarchy1"/>
    <dgm:cxn modelId="{A3E6C39B-92A1-4EBE-9558-33979C486E78}" type="presParOf" srcId="{091AC124-263C-4CC5-B895-330D64A891DA}" destId="{60C24FDD-4BB9-4F41-95F1-51008E385091}" srcOrd="0" destOrd="0" presId="urn:microsoft.com/office/officeart/2005/8/layout/hierarchy1"/>
    <dgm:cxn modelId="{5062FFD9-90A9-45C2-8E04-6816E8CE08DB}" type="presParOf" srcId="{091AC124-263C-4CC5-B895-330D64A891DA}" destId="{26F49DA4-9BDF-4519-800E-4970197651E5}" srcOrd="1" destOrd="0" presId="urn:microsoft.com/office/officeart/2005/8/layout/hierarchy1"/>
    <dgm:cxn modelId="{9EB922D3-69F4-47D6-9F01-8C3548022F5F}" type="presParOf" srcId="{95DF3397-1186-4073-800B-9B51ABE87A99}" destId="{EAE3C871-0D15-438A-B964-2A15519DEF7C}" srcOrd="1" destOrd="0" presId="urn:microsoft.com/office/officeart/2005/8/layout/hierarchy1"/>
    <dgm:cxn modelId="{B7C84045-B9F0-4D84-B8E9-849BB1EF580D}" type="presParOf" srcId="{EAE3C871-0D15-438A-B964-2A15519DEF7C}" destId="{7E382CEF-B424-43B5-B12A-800E3E3F39C2}" srcOrd="0" destOrd="0" presId="urn:microsoft.com/office/officeart/2005/8/layout/hierarchy1"/>
    <dgm:cxn modelId="{39AA16DD-5A12-4ED1-B1C4-F6366F8187C5}" type="presParOf" srcId="{EAE3C871-0D15-438A-B964-2A15519DEF7C}" destId="{66D2044D-2BE1-4A08-9A3A-D4D60A57DFD6}" srcOrd="1" destOrd="0" presId="urn:microsoft.com/office/officeart/2005/8/layout/hierarchy1"/>
    <dgm:cxn modelId="{D85DD20B-89DF-4A5C-9F2C-0603B434A0A0}" type="presParOf" srcId="{66D2044D-2BE1-4A08-9A3A-D4D60A57DFD6}" destId="{CC4A32E2-93AB-4274-B547-FB9227A78172}" srcOrd="0" destOrd="0" presId="urn:microsoft.com/office/officeart/2005/8/layout/hierarchy1"/>
    <dgm:cxn modelId="{F3BB308A-8652-464D-9EE4-430BA8EB07D2}" type="presParOf" srcId="{CC4A32E2-93AB-4274-B547-FB9227A78172}" destId="{A43860F0-2D4F-4A62-A2D5-33E6C9E52D2B}" srcOrd="0" destOrd="0" presId="urn:microsoft.com/office/officeart/2005/8/layout/hierarchy1"/>
    <dgm:cxn modelId="{9EBBA885-AAFE-4BAE-BC47-D614CE840150}" type="presParOf" srcId="{CC4A32E2-93AB-4274-B547-FB9227A78172}" destId="{96DE7B90-BF35-49CD-8448-7D0DAC65A93D}" srcOrd="1" destOrd="0" presId="urn:microsoft.com/office/officeart/2005/8/layout/hierarchy1"/>
    <dgm:cxn modelId="{391D3C92-03F4-4E4E-8F16-038AF3C3A4B9}" type="presParOf" srcId="{66D2044D-2BE1-4A08-9A3A-D4D60A57DFD6}" destId="{210ED522-790A-4A04-ADAC-55AA29D1BDE6}" srcOrd="1" destOrd="0" presId="urn:microsoft.com/office/officeart/2005/8/layout/hierarchy1"/>
    <dgm:cxn modelId="{AF1C3FCE-B56F-4865-8F2E-C0963D94A602}" type="presParOf" srcId="{EAE3C871-0D15-438A-B964-2A15519DEF7C}" destId="{C26B3BCC-3020-4326-B79F-31206BB0B007}" srcOrd="2" destOrd="0" presId="urn:microsoft.com/office/officeart/2005/8/layout/hierarchy1"/>
    <dgm:cxn modelId="{C964EE5C-9C91-4EBA-8101-D5563684A17F}" type="presParOf" srcId="{EAE3C871-0D15-438A-B964-2A15519DEF7C}" destId="{FC722089-0AD1-4DC0-B8F0-DC157A1AA529}" srcOrd="3" destOrd="0" presId="urn:microsoft.com/office/officeart/2005/8/layout/hierarchy1"/>
    <dgm:cxn modelId="{8F407907-65A5-40AF-B1FF-3CB592F9695A}" type="presParOf" srcId="{FC722089-0AD1-4DC0-B8F0-DC157A1AA529}" destId="{4C91B498-EC86-4081-B5CA-6F09C1135F98}" srcOrd="0" destOrd="0" presId="urn:microsoft.com/office/officeart/2005/8/layout/hierarchy1"/>
    <dgm:cxn modelId="{D8114212-303A-4FE7-AA9A-543AFFBE4F4C}" type="presParOf" srcId="{4C91B498-EC86-4081-B5CA-6F09C1135F98}" destId="{BCA29B57-C55B-4D4C-A871-4352472F607A}" srcOrd="0" destOrd="0" presId="urn:microsoft.com/office/officeart/2005/8/layout/hierarchy1"/>
    <dgm:cxn modelId="{4489AC36-C2B4-4D0E-B06E-42F459C8D0E9}" type="presParOf" srcId="{4C91B498-EC86-4081-B5CA-6F09C1135F98}" destId="{FE98AA13-2D49-4489-8D57-1EE78AA4D326}" srcOrd="1" destOrd="0" presId="urn:microsoft.com/office/officeart/2005/8/layout/hierarchy1"/>
    <dgm:cxn modelId="{F0A6A8D3-D661-4EFF-855E-EB2CEE005EEF}" type="presParOf" srcId="{FC722089-0AD1-4DC0-B8F0-DC157A1AA529}" destId="{DACE10A7-8CD2-4E25-B7ED-45CDFA975020}" srcOrd="1" destOrd="0" presId="urn:microsoft.com/office/officeart/2005/8/layout/hierarchy1"/>
    <dgm:cxn modelId="{665AF0BC-65E6-43AC-8CCB-BC8620B74F01}" type="presParOf" srcId="{C992B9EC-A690-4CC4-B846-D37A7A1819CB}" destId="{38B1EE6F-49DA-4C80-B968-412B347153C6}" srcOrd="2" destOrd="0" presId="urn:microsoft.com/office/officeart/2005/8/layout/hierarchy1"/>
    <dgm:cxn modelId="{09CB08DF-F943-435F-B55C-439899E0B0BC}" type="presParOf" srcId="{C992B9EC-A690-4CC4-B846-D37A7A1819CB}" destId="{B08C3B2B-F36C-46AA-9E0B-F5E19628C36C}" srcOrd="3" destOrd="0" presId="urn:microsoft.com/office/officeart/2005/8/layout/hierarchy1"/>
    <dgm:cxn modelId="{07B574FD-9165-4D8D-B3BD-C6EA71BAF903}" type="presParOf" srcId="{B08C3B2B-F36C-46AA-9E0B-F5E19628C36C}" destId="{FDDD8DE6-D8D5-41EF-930C-8382E47E2165}" srcOrd="0" destOrd="0" presId="urn:microsoft.com/office/officeart/2005/8/layout/hierarchy1"/>
    <dgm:cxn modelId="{C020392D-6B7B-44AB-A2A5-FF5A97F3BBEA}" type="presParOf" srcId="{FDDD8DE6-D8D5-41EF-930C-8382E47E2165}" destId="{2CD7D7B7-FF56-44C7-94E6-6AB703E931A6}" srcOrd="0" destOrd="0" presId="urn:microsoft.com/office/officeart/2005/8/layout/hierarchy1"/>
    <dgm:cxn modelId="{E0A234D1-E630-47AF-B290-845246899D23}" type="presParOf" srcId="{FDDD8DE6-D8D5-41EF-930C-8382E47E2165}" destId="{FE188A46-0B87-4C87-B03B-75A4187818D1}" srcOrd="1" destOrd="0" presId="urn:microsoft.com/office/officeart/2005/8/layout/hierarchy1"/>
    <dgm:cxn modelId="{D72C76B9-4E62-45BD-B248-B1E355199F79}" type="presParOf" srcId="{B08C3B2B-F36C-46AA-9E0B-F5E19628C36C}" destId="{23F83FF7-FE01-42FC-8E3B-9886230CAD34}" srcOrd="1" destOrd="0" presId="urn:microsoft.com/office/officeart/2005/8/layout/hierarchy1"/>
    <dgm:cxn modelId="{FE69DFD4-FA55-4EB1-9A47-30067B5816E6}" type="presParOf" srcId="{23F83FF7-FE01-42FC-8E3B-9886230CAD34}" destId="{26932797-DF8C-4C12-A990-851D86BBDBF7}" srcOrd="0" destOrd="0" presId="urn:microsoft.com/office/officeart/2005/8/layout/hierarchy1"/>
    <dgm:cxn modelId="{C1890793-BC66-4F4D-97A4-DF9429177616}" type="presParOf" srcId="{23F83FF7-FE01-42FC-8E3B-9886230CAD34}" destId="{453580D9-9838-44F3-856E-D3A8EF1F5D54}" srcOrd="1" destOrd="0" presId="urn:microsoft.com/office/officeart/2005/8/layout/hierarchy1"/>
    <dgm:cxn modelId="{2B1FE9CE-8916-440A-9F33-652A15F77892}" type="presParOf" srcId="{453580D9-9838-44F3-856E-D3A8EF1F5D54}" destId="{BC3F5408-67F2-410E-8BF2-3FDEA3636B4F}" srcOrd="0" destOrd="0" presId="urn:microsoft.com/office/officeart/2005/8/layout/hierarchy1"/>
    <dgm:cxn modelId="{6928EF1C-E4C5-43A6-AEEE-511C8914321D}" type="presParOf" srcId="{BC3F5408-67F2-410E-8BF2-3FDEA3636B4F}" destId="{4903F380-CD1A-4343-939C-2207274BA786}" srcOrd="0" destOrd="0" presId="urn:microsoft.com/office/officeart/2005/8/layout/hierarchy1"/>
    <dgm:cxn modelId="{DDD2D582-0A87-495F-9546-C7C66ECB903C}" type="presParOf" srcId="{BC3F5408-67F2-410E-8BF2-3FDEA3636B4F}" destId="{3A000C4A-F8CB-40DC-8133-EBAEF2B4006A}" srcOrd="1" destOrd="0" presId="urn:microsoft.com/office/officeart/2005/8/layout/hierarchy1"/>
    <dgm:cxn modelId="{0AD0AA21-A47E-4B81-B6C0-483A975DFD69}" type="presParOf" srcId="{453580D9-9838-44F3-856E-D3A8EF1F5D54}" destId="{08C29A7B-E422-477D-96EC-01350EF15A3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94C6D3-F6DB-4FA0-A826-AA917CCD8CD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221A82-F079-4542-A82D-509EE027E062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Problem</a:t>
          </a:r>
          <a:endParaRPr lang="en-US" dirty="0"/>
        </a:p>
      </dgm:t>
    </dgm:pt>
    <dgm:pt modelId="{8264661A-9724-452F-96CB-F783489A3BE8}" type="parTrans" cxnId="{902931DE-8DA5-4CD5-8B8C-CE0E0D51E168}">
      <dgm:prSet/>
      <dgm:spPr/>
      <dgm:t>
        <a:bodyPr/>
        <a:lstStyle/>
        <a:p>
          <a:endParaRPr lang="en-US"/>
        </a:p>
      </dgm:t>
    </dgm:pt>
    <dgm:pt modelId="{457C250C-20A7-4D5A-A679-89136874DAEE}" type="sibTrans" cxnId="{902931DE-8DA5-4CD5-8B8C-CE0E0D51E168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36401A37-EB74-4A84-957B-220E53B3ECEB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7FBC5940-58EF-4E2A-91BA-692D8CA2FD17}" type="parTrans" cxnId="{4BA8251A-F883-4C0D-8948-9FAD500F965B}">
      <dgm:prSet/>
      <dgm:spPr/>
      <dgm:t>
        <a:bodyPr/>
        <a:lstStyle/>
        <a:p>
          <a:endParaRPr lang="en-US"/>
        </a:p>
      </dgm:t>
    </dgm:pt>
    <dgm:pt modelId="{3CB19DF1-0847-42C7-91B0-1623EA5DE1BA}" type="sibTrans" cxnId="{4BA8251A-F883-4C0D-8948-9FAD500F965B}">
      <dgm:prSet/>
      <dgm:spPr>
        <a:solidFill>
          <a:srgbClr val="0070C0"/>
        </a:solidFill>
      </dgm:spPr>
      <dgm:t>
        <a:bodyPr/>
        <a:lstStyle/>
        <a:p>
          <a:endParaRPr lang="en-US"/>
        </a:p>
      </dgm:t>
    </dgm:pt>
    <dgm:pt modelId="{35B3C046-F701-4689-A221-D682AE2F95A2}">
      <dgm:prSet phldrT="[Text]"/>
      <dgm:spPr>
        <a:solidFill>
          <a:srgbClr val="00B050"/>
        </a:solidFill>
      </dgm:spPr>
      <dgm:t>
        <a:bodyPr/>
        <a:lstStyle/>
        <a:p>
          <a:r>
            <a:rPr lang="en-US" b="0" dirty="0" smtClean="0"/>
            <a:t>Develop Plan</a:t>
          </a:r>
          <a:endParaRPr lang="en-US" b="0" dirty="0"/>
        </a:p>
      </dgm:t>
    </dgm:pt>
    <dgm:pt modelId="{C9844C6B-AB8A-472A-A860-ACC68BC5B8F7}" type="parTrans" cxnId="{DE951547-E775-4D9B-8859-6CED6280BF5B}">
      <dgm:prSet/>
      <dgm:spPr/>
      <dgm:t>
        <a:bodyPr/>
        <a:lstStyle/>
        <a:p>
          <a:endParaRPr lang="en-US"/>
        </a:p>
      </dgm:t>
    </dgm:pt>
    <dgm:pt modelId="{BF1427D3-D6F8-436B-AEA8-F315EFD30B1A}" type="sibTrans" cxnId="{DE951547-E775-4D9B-8859-6CED6280BF5B}">
      <dgm:prSet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endParaRPr lang="en-US"/>
        </a:p>
      </dgm:t>
    </dgm:pt>
    <dgm:pt modelId="{296432E1-F2D6-4204-AD38-B2EBBF93FF9E}">
      <dgm:prSet phldrT="[Text]"/>
      <dgm:spPr>
        <a:solidFill>
          <a:srgbClr val="002060"/>
        </a:solidFill>
        <a:ln w="76200">
          <a:solidFill>
            <a:srgbClr val="FF0000"/>
          </a:solidFill>
        </a:ln>
      </dgm:spPr>
      <dgm:t>
        <a:bodyPr/>
        <a:lstStyle/>
        <a:p>
          <a:r>
            <a:rPr lang="en-US" dirty="0" smtClean="0"/>
            <a:t>Feedback</a:t>
          </a:r>
          <a:endParaRPr lang="en-US" dirty="0"/>
        </a:p>
      </dgm:t>
    </dgm:pt>
    <dgm:pt modelId="{FEF5D9ED-FFD0-4DAE-A83C-8CD1A1D80561}" type="parTrans" cxnId="{935FE951-06BF-4196-B60E-209A4E54A881}">
      <dgm:prSet/>
      <dgm:spPr/>
      <dgm:t>
        <a:bodyPr/>
        <a:lstStyle/>
        <a:p>
          <a:endParaRPr lang="en-US"/>
        </a:p>
      </dgm:t>
    </dgm:pt>
    <dgm:pt modelId="{4863A4B3-1642-4EBC-8DFD-BA6216AD93F5}" type="sibTrans" cxnId="{935FE951-06BF-4196-B60E-209A4E54A881}">
      <dgm:prSet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endParaRPr lang="en-US" dirty="0"/>
        </a:p>
      </dgm:t>
    </dgm:pt>
    <dgm:pt modelId="{3800FD14-C731-4B66-B635-A7745CBAE944}">
      <dgm:prSet phldrT="[Text]"/>
      <dgm:spPr>
        <a:solidFill>
          <a:schemeClr val="bg1"/>
        </a:solidFill>
        <a:ln w="76200">
          <a:solidFill>
            <a:srgbClr val="FF0000"/>
          </a:solidFill>
        </a:ln>
      </dgm:spPr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Revise</a:t>
          </a:r>
          <a:endParaRPr lang="en-US" dirty="0">
            <a:solidFill>
              <a:srgbClr val="C00000"/>
            </a:solidFill>
          </a:endParaRPr>
        </a:p>
      </dgm:t>
    </dgm:pt>
    <dgm:pt modelId="{BBB15F53-4DDF-4390-AB6C-750B60CCE533}" type="parTrans" cxnId="{23967F65-157F-4490-9E2F-B880082E40FB}">
      <dgm:prSet/>
      <dgm:spPr/>
      <dgm:t>
        <a:bodyPr/>
        <a:lstStyle/>
        <a:p>
          <a:endParaRPr lang="en-US"/>
        </a:p>
      </dgm:t>
    </dgm:pt>
    <dgm:pt modelId="{2092D4E9-A66D-4060-8467-E838056BC910}" type="sibTrans" cxnId="{23967F65-157F-4490-9E2F-B880082E40FB}">
      <dgm:prSet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endParaRPr lang="en-US"/>
        </a:p>
      </dgm:t>
    </dgm:pt>
    <dgm:pt modelId="{18D42B90-ACC1-4D93-9725-43468154307B}" type="pres">
      <dgm:prSet presAssocID="{0294C6D3-F6DB-4FA0-A826-AA917CCD8C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897FCF-B6AC-49B1-BABB-25DC72B361BA}" type="pres">
      <dgm:prSet presAssocID="{3B221A82-F079-4542-A82D-509EE027E062}" presName="node" presStyleLbl="node1" presStyleIdx="0" presStyleCnt="5" custScaleX="117017" custScaleY="107130" custRadScaleRad="96668" custRadScaleInc="173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EDB03-FB60-4A27-9BDF-AAE5C5981F5C}" type="pres">
      <dgm:prSet presAssocID="{457C250C-20A7-4D5A-A679-89136874DAEE}" presName="sibTrans" presStyleLbl="sibTrans2D1" presStyleIdx="0" presStyleCnt="5" custFlipVert="1" custScaleX="69795" custScaleY="33495" custLinFactX="-68538" custLinFactNeighborX="-100000" custLinFactNeighborY="13237"/>
      <dgm:spPr/>
      <dgm:t>
        <a:bodyPr/>
        <a:lstStyle/>
        <a:p>
          <a:endParaRPr lang="en-US"/>
        </a:p>
      </dgm:t>
    </dgm:pt>
    <dgm:pt modelId="{8B64FA4B-5124-4FA4-B312-996CAFA235CB}" type="pres">
      <dgm:prSet presAssocID="{457C250C-20A7-4D5A-A679-89136874DAEE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3286F6AE-489C-40CE-B7DD-E5F33DE246C1}" type="pres">
      <dgm:prSet presAssocID="{36401A37-EB74-4A84-957B-220E53B3ECEB}" presName="node" presStyleLbl="node1" presStyleIdx="1" presStyleCnt="5" custScaleX="182600" custScaleY="102660" custRadScaleRad="161385" custRadScaleInc="-39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FF2E74-C4A0-4171-A9BD-7134172BBE6D}" type="pres">
      <dgm:prSet presAssocID="{3CB19DF1-0847-42C7-91B0-1623EA5DE1BA}" presName="sibTrans" presStyleLbl="sibTrans2D1" presStyleIdx="1" presStyleCnt="5" custFlipVert="1" custFlipHor="1" custScaleX="28160" custScaleY="110125" custLinFactX="100000" custLinFactY="-102286" custLinFactNeighborX="137431" custLinFactNeighborY="-200000"/>
      <dgm:spPr/>
      <dgm:t>
        <a:bodyPr/>
        <a:lstStyle/>
        <a:p>
          <a:endParaRPr lang="en-US"/>
        </a:p>
      </dgm:t>
    </dgm:pt>
    <dgm:pt modelId="{E085EE13-19D5-46D5-9E36-BA2BED718589}" type="pres">
      <dgm:prSet presAssocID="{3CB19DF1-0847-42C7-91B0-1623EA5DE1BA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0AC93683-49BB-487E-8924-DFFBE308D416}" type="pres">
      <dgm:prSet presAssocID="{35B3C046-F701-4689-A221-D682AE2F95A2}" presName="node" presStyleLbl="node1" presStyleIdx="2" presStyleCnt="5" custScaleX="176132" custScaleY="108787" custRadScaleRad="162994" custRadScaleInc="-924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9523C-C3C9-4D49-94EB-F9882710F2D9}" type="pres">
      <dgm:prSet presAssocID="{BF1427D3-D6F8-436B-AEA8-F315EFD30B1A}" presName="sibTrans" presStyleLbl="sibTrans2D1" presStyleIdx="2" presStyleCnt="5" custScaleX="100965" custLinFactX="-91332" custLinFactNeighborX="-100000" custLinFactNeighborY="-7452"/>
      <dgm:spPr/>
      <dgm:t>
        <a:bodyPr/>
        <a:lstStyle/>
        <a:p>
          <a:endParaRPr lang="en-US"/>
        </a:p>
      </dgm:t>
    </dgm:pt>
    <dgm:pt modelId="{53218A7A-A58C-4369-BC2D-BB5F02799522}" type="pres">
      <dgm:prSet presAssocID="{BF1427D3-D6F8-436B-AEA8-F315EFD30B1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00D1A8D-AAB0-418E-B801-12532DFFCED8}" type="pres">
      <dgm:prSet presAssocID="{296432E1-F2D6-4204-AD38-B2EBBF93FF9E}" presName="node" presStyleLbl="node1" presStyleIdx="3" presStyleCnt="5" custScaleX="183055" custScaleY="103132" custRadScaleRad="138984" custRadScaleInc="21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9C85C-E14D-4461-AA8B-A75133BD000D}" type="pres">
      <dgm:prSet presAssocID="{4863A4B3-1642-4EBC-8DFD-BA6216AD93F5}" presName="sibTrans" presStyleLbl="sibTrans2D1" presStyleIdx="3" presStyleCnt="5" custLinFactNeighborY="17219"/>
      <dgm:spPr/>
      <dgm:t>
        <a:bodyPr/>
        <a:lstStyle/>
        <a:p>
          <a:endParaRPr lang="en-US"/>
        </a:p>
      </dgm:t>
    </dgm:pt>
    <dgm:pt modelId="{9A04D6D3-AEFB-40EF-AA49-A8DDBD82E660}" type="pres">
      <dgm:prSet presAssocID="{4863A4B3-1642-4EBC-8DFD-BA6216AD93F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7DF0CC13-F334-4AA1-8AEB-28AD61C0FACD}" type="pres">
      <dgm:prSet presAssocID="{3800FD14-C731-4B66-B635-A7745CBAE944}" presName="node" presStyleLbl="node1" presStyleIdx="4" presStyleCnt="5" custScaleX="181575" custScaleY="105864" custRadScaleRad="140654" custRadScaleInc="-1079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DCE800-D4EA-4529-AC9C-D399B31E18BA}" type="pres">
      <dgm:prSet presAssocID="{2092D4E9-A66D-4060-8467-E838056BC910}" presName="sibTrans" presStyleLbl="sibTrans2D1" presStyleIdx="4" presStyleCnt="5" custLinFactY="135766" custLinFactNeighborX="91044" custLinFactNeighborY="200000"/>
      <dgm:spPr/>
      <dgm:t>
        <a:bodyPr/>
        <a:lstStyle/>
        <a:p>
          <a:endParaRPr lang="en-US"/>
        </a:p>
      </dgm:t>
    </dgm:pt>
    <dgm:pt modelId="{6F833860-8CCE-44EE-A57D-731B41C018D1}" type="pres">
      <dgm:prSet presAssocID="{2092D4E9-A66D-4060-8467-E838056BC910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49274A17-D6FF-4495-BFE5-6315DA98D612}" type="presOf" srcId="{35B3C046-F701-4689-A221-D682AE2F95A2}" destId="{0AC93683-49BB-487E-8924-DFFBE308D416}" srcOrd="0" destOrd="0" presId="urn:microsoft.com/office/officeart/2005/8/layout/cycle2"/>
    <dgm:cxn modelId="{B29B9E5E-9560-493C-AF94-C3E214D02AC2}" type="presOf" srcId="{2092D4E9-A66D-4060-8467-E838056BC910}" destId="{6F833860-8CCE-44EE-A57D-731B41C018D1}" srcOrd="1" destOrd="0" presId="urn:microsoft.com/office/officeart/2005/8/layout/cycle2"/>
    <dgm:cxn modelId="{26AA1162-C6C9-4D84-AC5E-FF1EA94D7103}" type="presOf" srcId="{3CB19DF1-0847-42C7-91B0-1623EA5DE1BA}" destId="{9AFF2E74-C4A0-4171-A9BD-7134172BBE6D}" srcOrd="0" destOrd="0" presId="urn:microsoft.com/office/officeart/2005/8/layout/cycle2"/>
    <dgm:cxn modelId="{DE951547-E775-4D9B-8859-6CED6280BF5B}" srcId="{0294C6D3-F6DB-4FA0-A826-AA917CCD8CDF}" destId="{35B3C046-F701-4689-A221-D682AE2F95A2}" srcOrd="2" destOrd="0" parTransId="{C9844C6B-AB8A-472A-A860-ACC68BC5B8F7}" sibTransId="{BF1427D3-D6F8-436B-AEA8-F315EFD30B1A}"/>
    <dgm:cxn modelId="{E174B49F-4030-4C70-9D8E-B60E361C5223}" type="presOf" srcId="{2092D4E9-A66D-4060-8467-E838056BC910}" destId="{C2DCE800-D4EA-4529-AC9C-D399B31E18BA}" srcOrd="0" destOrd="0" presId="urn:microsoft.com/office/officeart/2005/8/layout/cycle2"/>
    <dgm:cxn modelId="{166F5934-A106-4960-B386-F15B75E5764E}" type="presOf" srcId="{3B221A82-F079-4542-A82D-509EE027E062}" destId="{8C897FCF-B6AC-49B1-BABB-25DC72B361BA}" srcOrd="0" destOrd="0" presId="urn:microsoft.com/office/officeart/2005/8/layout/cycle2"/>
    <dgm:cxn modelId="{ACDD4300-1BDD-4041-9BB4-15B63D72335E}" type="presOf" srcId="{36401A37-EB74-4A84-957B-220E53B3ECEB}" destId="{3286F6AE-489C-40CE-B7DD-E5F33DE246C1}" srcOrd="0" destOrd="0" presId="urn:microsoft.com/office/officeart/2005/8/layout/cycle2"/>
    <dgm:cxn modelId="{935FE951-06BF-4196-B60E-209A4E54A881}" srcId="{0294C6D3-F6DB-4FA0-A826-AA917CCD8CDF}" destId="{296432E1-F2D6-4204-AD38-B2EBBF93FF9E}" srcOrd="3" destOrd="0" parTransId="{FEF5D9ED-FFD0-4DAE-A83C-8CD1A1D80561}" sibTransId="{4863A4B3-1642-4EBC-8DFD-BA6216AD93F5}"/>
    <dgm:cxn modelId="{4BA8251A-F883-4C0D-8948-9FAD500F965B}" srcId="{0294C6D3-F6DB-4FA0-A826-AA917CCD8CDF}" destId="{36401A37-EB74-4A84-957B-220E53B3ECEB}" srcOrd="1" destOrd="0" parTransId="{7FBC5940-58EF-4E2A-91BA-692D8CA2FD17}" sibTransId="{3CB19DF1-0847-42C7-91B0-1623EA5DE1BA}"/>
    <dgm:cxn modelId="{4E08FAD8-D01E-457A-AAC7-A6F75F870D8C}" type="presOf" srcId="{4863A4B3-1642-4EBC-8DFD-BA6216AD93F5}" destId="{9A04D6D3-AEFB-40EF-AA49-A8DDBD82E660}" srcOrd="1" destOrd="0" presId="urn:microsoft.com/office/officeart/2005/8/layout/cycle2"/>
    <dgm:cxn modelId="{19B7FC80-398F-4CD8-A510-0F5EE1CE4A4D}" type="presOf" srcId="{457C250C-20A7-4D5A-A679-89136874DAEE}" destId="{FF5EDB03-FB60-4A27-9BDF-AAE5C5981F5C}" srcOrd="0" destOrd="0" presId="urn:microsoft.com/office/officeart/2005/8/layout/cycle2"/>
    <dgm:cxn modelId="{AC04FF86-7B92-4B9A-BDAE-82F10F0BAF08}" type="presOf" srcId="{3800FD14-C731-4B66-B635-A7745CBAE944}" destId="{7DF0CC13-F334-4AA1-8AEB-28AD61C0FACD}" srcOrd="0" destOrd="0" presId="urn:microsoft.com/office/officeart/2005/8/layout/cycle2"/>
    <dgm:cxn modelId="{85C15897-5CC3-4127-BA5D-37FCD2629DAF}" type="presOf" srcId="{3CB19DF1-0847-42C7-91B0-1623EA5DE1BA}" destId="{E085EE13-19D5-46D5-9E36-BA2BED718589}" srcOrd="1" destOrd="0" presId="urn:microsoft.com/office/officeart/2005/8/layout/cycle2"/>
    <dgm:cxn modelId="{E0208B7D-E35D-4668-9A99-4D6A91C80B05}" type="presOf" srcId="{0294C6D3-F6DB-4FA0-A826-AA917CCD8CDF}" destId="{18D42B90-ACC1-4D93-9725-43468154307B}" srcOrd="0" destOrd="0" presId="urn:microsoft.com/office/officeart/2005/8/layout/cycle2"/>
    <dgm:cxn modelId="{7844C24E-0DB4-4C98-9212-9CB8082166BE}" type="presOf" srcId="{457C250C-20A7-4D5A-A679-89136874DAEE}" destId="{8B64FA4B-5124-4FA4-B312-996CAFA235CB}" srcOrd="1" destOrd="0" presId="urn:microsoft.com/office/officeart/2005/8/layout/cycle2"/>
    <dgm:cxn modelId="{2E668F42-1CA3-4CB2-B0F6-B3AEFFCA3490}" type="presOf" srcId="{296432E1-F2D6-4204-AD38-B2EBBF93FF9E}" destId="{B00D1A8D-AAB0-418E-B801-12532DFFCED8}" srcOrd="0" destOrd="0" presId="urn:microsoft.com/office/officeart/2005/8/layout/cycle2"/>
    <dgm:cxn modelId="{C2D2130C-D191-41FB-A2C3-D624D025B39C}" type="presOf" srcId="{BF1427D3-D6F8-436B-AEA8-F315EFD30B1A}" destId="{DDD9523C-C3C9-4D49-94EB-F9882710F2D9}" srcOrd="0" destOrd="0" presId="urn:microsoft.com/office/officeart/2005/8/layout/cycle2"/>
    <dgm:cxn modelId="{23967F65-157F-4490-9E2F-B880082E40FB}" srcId="{0294C6D3-F6DB-4FA0-A826-AA917CCD8CDF}" destId="{3800FD14-C731-4B66-B635-A7745CBAE944}" srcOrd="4" destOrd="0" parTransId="{BBB15F53-4DDF-4390-AB6C-750B60CCE533}" sibTransId="{2092D4E9-A66D-4060-8467-E838056BC910}"/>
    <dgm:cxn modelId="{902931DE-8DA5-4CD5-8B8C-CE0E0D51E168}" srcId="{0294C6D3-F6DB-4FA0-A826-AA917CCD8CDF}" destId="{3B221A82-F079-4542-A82D-509EE027E062}" srcOrd="0" destOrd="0" parTransId="{8264661A-9724-452F-96CB-F783489A3BE8}" sibTransId="{457C250C-20A7-4D5A-A679-89136874DAEE}"/>
    <dgm:cxn modelId="{7EB7FE87-56C1-4262-89A2-D85B33102783}" type="presOf" srcId="{BF1427D3-D6F8-436B-AEA8-F315EFD30B1A}" destId="{53218A7A-A58C-4369-BC2D-BB5F02799522}" srcOrd="1" destOrd="0" presId="urn:microsoft.com/office/officeart/2005/8/layout/cycle2"/>
    <dgm:cxn modelId="{EB8C1A7C-0984-4173-83E3-34EF3F2297C9}" type="presOf" srcId="{4863A4B3-1642-4EBC-8DFD-BA6216AD93F5}" destId="{E539C85C-E14D-4461-AA8B-A75133BD000D}" srcOrd="0" destOrd="0" presId="urn:microsoft.com/office/officeart/2005/8/layout/cycle2"/>
    <dgm:cxn modelId="{6BC591C2-CE75-4A5E-91AD-60107707D36D}" type="presParOf" srcId="{18D42B90-ACC1-4D93-9725-43468154307B}" destId="{8C897FCF-B6AC-49B1-BABB-25DC72B361BA}" srcOrd="0" destOrd="0" presId="urn:microsoft.com/office/officeart/2005/8/layout/cycle2"/>
    <dgm:cxn modelId="{2DC1AF64-5881-4C18-AF06-5C1326AE6638}" type="presParOf" srcId="{18D42B90-ACC1-4D93-9725-43468154307B}" destId="{FF5EDB03-FB60-4A27-9BDF-AAE5C5981F5C}" srcOrd="1" destOrd="0" presId="urn:microsoft.com/office/officeart/2005/8/layout/cycle2"/>
    <dgm:cxn modelId="{11FE8A22-B02E-4518-9F3F-9902EC470F87}" type="presParOf" srcId="{FF5EDB03-FB60-4A27-9BDF-AAE5C5981F5C}" destId="{8B64FA4B-5124-4FA4-B312-996CAFA235CB}" srcOrd="0" destOrd="0" presId="urn:microsoft.com/office/officeart/2005/8/layout/cycle2"/>
    <dgm:cxn modelId="{BCF82A73-8CFD-4017-B941-A967F6F9626A}" type="presParOf" srcId="{18D42B90-ACC1-4D93-9725-43468154307B}" destId="{3286F6AE-489C-40CE-B7DD-E5F33DE246C1}" srcOrd="2" destOrd="0" presId="urn:microsoft.com/office/officeart/2005/8/layout/cycle2"/>
    <dgm:cxn modelId="{1B41033B-BABA-4762-B61B-EA382FB2FE83}" type="presParOf" srcId="{18D42B90-ACC1-4D93-9725-43468154307B}" destId="{9AFF2E74-C4A0-4171-A9BD-7134172BBE6D}" srcOrd="3" destOrd="0" presId="urn:microsoft.com/office/officeart/2005/8/layout/cycle2"/>
    <dgm:cxn modelId="{F80498D1-1DB3-4E2F-AD33-2904CF987A7C}" type="presParOf" srcId="{9AFF2E74-C4A0-4171-A9BD-7134172BBE6D}" destId="{E085EE13-19D5-46D5-9E36-BA2BED718589}" srcOrd="0" destOrd="0" presId="urn:microsoft.com/office/officeart/2005/8/layout/cycle2"/>
    <dgm:cxn modelId="{7F02EE2C-A15C-40E3-8DC1-8394220BCEDF}" type="presParOf" srcId="{18D42B90-ACC1-4D93-9725-43468154307B}" destId="{0AC93683-49BB-487E-8924-DFFBE308D416}" srcOrd="4" destOrd="0" presId="urn:microsoft.com/office/officeart/2005/8/layout/cycle2"/>
    <dgm:cxn modelId="{FD819ACE-458E-4893-BF9F-BC97403F8D4A}" type="presParOf" srcId="{18D42B90-ACC1-4D93-9725-43468154307B}" destId="{DDD9523C-C3C9-4D49-94EB-F9882710F2D9}" srcOrd="5" destOrd="0" presId="urn:microsoft.com/office/officeart/2005/8/layout/cycle2"/>
    <dgm:cxn modelId="{34E7C603-45AA-43D3-967B-A02CCC92EB4F}" type="presParOf" srcId="{DDD9523C-C3C9-4D49-94EB-F9882710F2D9}" destId="{53218A7A-A58C-4369-BC2D-BB5F02799522}" srcOrd="0" destOrd="0" presId="urn:microsoft.com/office/officeart/2005/8/layout/cycle2"/>
    <dgm:cxn modelId="{2239DF2E-9987-4458-B216-88884B8B2F6A}" type="presParOf" srcId="{18D42B90-ACC1-4D93-9725-43468154307B}" destId="{B00D1A8D-AAB0-418E-B801-12532DFFCED8}" srcOrd="6" destOrd="0" presId="urn:microsoft.com/office/officeart/2005/8/layout/cycle2"/>
    <dgm:cxn modelId="{5B9515F0-4D6E-4F70-AFFF-AA46EF61E1DE}" type="presParOf" srcId="{18D42B90-ACC1-4D93-9725-43468154307B}" destId="{E539C85C-E14D-4461-AA8B-A75133BD000D}" srcOrd="7" destOrd="0" presId="urn:microsoft.com/office/officeart/2005/8/layout/cycle2"/>
    <dgm:cxn modelId="{64CB3659-BA54-4739-BDB4-4566B7710D36}" type="presParOf" srcId="{E539C85C-E14D-4461-AA8B-A75133BD000D}" destId="{9A04D6D3-AEFB-40EF-AA49-A8DDBD82E660}" srcOrd="0" destOrd="0" presId="urn:microsoft.com/office/officeart/2005/8/layout/cycle2"/>
    <dgm:cxn modelId="{F0226901-38C4-4FF1-BF98-283301985AD1}" type="presParOf" srcId="{18D42B90-ACC1-4D93-9725-43468154307B}" destId="{7DF0CC13-F334-4AA1-8AEB-28AD61C0FACD}" srcOrd="8" destOrd="0" presId="urn:microsoft.com/office/officeart/2005/8/layout/cycle2"/>
    <dgm:cxn modelId="{7D99B58F-2455-44F5-8AB2-FA4142D6EF5C}" type="presParOf" srcId="{18D42B90-ACC1-4D93-9725-43468154307B}" destId="{C2DCE800-D4EA-4529-AC9C-D399B31E18BA}" srcOrd="9" destOrd="0" presId="urn:microsoft.com/office/officeart/2005/8/layout/cycle2"/>
    <dgm:cxn modelId="{92B356A4-F874-4DF6-9CF2-5F5FAA1DDAA6}" type="presParOf" srcId="{C2DCE800-D4EA-4529-AC9C-D399B31E18BA}" destId="{6F833860-8CCE-44EE-A57D-731B41C018D1}" srcOrd="0" destOrd="0" presId="urn:microsoft.com/office/officeart/2005/8/layout/cycle2"/>
  </dgm:cxnLst>
  <dgm:bg>
    <a:solidFill>
      <a:schemeClr val="tx2">
        <a:lumMod val="90000"/>
        <a:lumOff val="1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3CDFC8-AF43-4EC6-8626-CCEC0A1D91C7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2ECB32-C80D-4205-B79F-512EA19245E9}">
      <dgm:prSet phldrT="[Text]"/>
      <dgm:spPr>
        <a:solidFill>
          <a:srgbClr val="00B050"/>
        </a:solidFill>
        <a:ln w="76200">
          <a:solidFill>
            <a:srgbClr val="FFFF00"/>
          </a:solidFill>
        </a:ln>
      </dgm:spPr>
      <dgm:t>
        <a:bodyPr/>
        <a:lstStyle/>
        <a:p>
          <a:r>
            <a:rPr lang="en-US" dirty="0" smtClean="0"/>
            <a:t>High Importance</a:t>
          </a:r>
        </a:p>
        <a:p>
          <a:r>
            <a:rPr lang="en-US" dirty="0" smtClean="0"/>
            <a:t>High Changeability</a:t>
          </a:r>
          <a:endParaRPr lang="en-US" dirty="0"/>
        </a:p>
      </dgm:t>
    </dgm:pt>
    <dgm:pt modelId="{ACF19AF6-7885-4CC9-B070-B98B3B517BEB}" type="parTrans" cxnId="{77927C4C-A7CD-48F4-8646-98C34E850560}">
      <dgm:prSet/>
      <dgm:spPr/>
      <dgm:t>
        <a:bodyPr/>
        <a:lstStyle/>
        <a:p>
          <a:endParaRPr lang="en-US"/>
        </a:p>
      </dgm:t>
    </dgm:pt>
    <dgm:pt modelId="{EF1E3856-E561-4FEA-BD80-617237CF8CE1}" type="sibTrans" cxnId="{77927C4C-A7CD-48F4-8646-98C34E850560}">
      <dgm:prSet/>
      <dgm:spPr/>
      <dgm:t>
        <a:bodyPr/>
        <a:lstStyle/>
        <a:p>
          <a:endParaRPr lang="en-US"/>
        </a:p>
      </dgm:t>
    </dgm:pt>
    <dgm:pt modelId="{C80B087A-FCA7-4A51-A2BD-0E678EB8455C}">
      <dgm:prSet phldrT="[Text]"/>
      <dgm:spPr>
        <a:ln w="19050">
          <a:solidFill>
            <a:schemeClr val="bg1"/>
          </a:solidFill>
        </a:ln>
      </dgm:spPr>
      <dgm:t>
        <a:bodyPr/>
        <a:lstStyle/>
        <a:p>
          <a:r>
            <a:rPr lang="en-US" dirty="0" smtClean="0"/>
            <a:t>High Importance</a:t>
          </a:r>
        </a:p>
        <a:p>
          <a:r>
            <a:rPr lang="en-US" dirty="0" smtClean="0"/>
            <a:t>Low Changeability</a:t>
          </a:r>
          <a:endParaRPr lang="en-US" dirty="0"/>
        </a:p>
      </dgm:t>
    </dgm:pt>
    <dgm:pt modelId="{22046BD5-76FF-4326-8553-5A4524387E51}" type="parTrans" cxnId="{E3F646E6-9303-48DA-9653-0493E16CDA3A}">
      <dgm:prSet/>
      <dgm:spPr/>
      <dgm:t>
        <a:bodyPr/>
        <a:lstStyle/>
        <a:p>
          <a:endParaRPr lang="en-US"/>
        </a:p>
      </dgm:t>
    </dgm:pt>
    <dgm:pt modelId="{577EB9B4-3061-405B-8E2B-AC13258390C6}" type="sibTrans" cxnId="{E3F646E6-9303-48DA-9653-0493E16CDA3A}">
      <dgm:prSet/>
      <dgm:spPr/>
      <dgm:t>
        <a:bodyPr/>
        <a:lstStyle/>
        <a:p>
          <a:endParaRPr lang="en-US"/>
        </a:p>
      </dgm:t>
    </dgm:pt>
    <dgm:pt modelId="{6C288909-BAA6-44AD-9D01-8F8F41CC7AE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bg1">
                  <a:lumMod val="50000"/>
                </a:schemeClr>
              </a:solidFill>
            </a:rPr>
            <a:t>Low Importance</a:t>
          </a:r>
        </a:p>
        <a:p>
          <a:r>
            <a:rPr lang="en-US" dirty="0" smtClean="0">
              <a:solidFill>
                <a:schemeClr val="bg1">
                  <a:lumMod val="50000"/>
                </a:schemeClr>
              </a:solidFill>
            </a:rPr>
            <a:t>High Changeability</a:t>
          </a:r>
          <a:endParaRPr lang="en-US" dirty="0">
            <a:solidFill>
              <a:schemeClr val="bg1">
                <a:lumMod val="50000"/>
              </a:schemeClr>
            </a:solidFill>
          </a:endParaRPr>
        </a:p>
      </dgm:t>
    </dgm:pt>
    <dgm:pt modelId="{FFB9B783-E188-43A0-AFDC-F7DDDD51D28B}" type="parTrans" cxnId="{DB20B1A6-549B-4758-BADF-1C0A53F19274}">
      <dgm:prSet/>
      <dgm:spPr/>
      <dgm:t>
        <a:bodyPr/>
        <a:lstStyle/>
        <a:p>
          <a:endParaRPr lang="en-US"/>
        </a:p>
      </dgm:t>
    </dgm:pt>
    <dgm:pt modelId="{7706BEB2-DD8D-44CF-8C21-5B8CCC191E4D}" type="sibTrans" cxnId="{DB20B1A6-549B-4758-BADF-1C0A53F19274}">
      <dgm:prSet/>
      <dgm:spPr/>
      <dgm:t>
        <a:bodyPr/>
        <a:lstStyle/>
        <a:p>
          <a:endParaRPr lang="en-US"/>
        </a:p>
      </dgm:t>
    </dgm:pt>
    <dgm:pt modelId="{62A2CDF1-9380-4D27-B78C-238213B0E92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bg1">
                  <a:lumMod val="65000"/>
                </a:schemeClr>
              </a:solidFill>
            </a:rPr>
            <a:t>Low Importance</a:t>
          </a:r>
        </a:p>
        <a:p>
          <a:r>
            <a:rPr lang="en-US" dirty="0" smtClean="0">
              <a:solidFill>
                <a:schemeClr val="bg1">
                  <a:lumMod val="65000"/>
                </a:schemeClr>
              </a:solidFill>
            </a:rPr>
            <a:t>Low Changeability</a:t>
          </a:r>
          <a:endParaRPr lang="en-US" dirty="0">
            <a:solidFill>
              <a:schemeClr val="bg1">
                <a:lumMod val="65000"/>
              </a:schemeClr>
            </a:solidFill>
          </a:endParaRPr>
        </a:p>
      </dgm:t>
    </dgm:pt>
    <dgm:pt modelId="{D585AEBA-9423-4CAC-B1B9-005DBFF0B0EE}" type="parTrans" cxnId="{1E925213-7430-4AC2-BC56-C58A2E8F938A}">
      <dgm:prSet/>
      <dgm:spPr/>
      <dgm:t>
        <a:bodyPr/>
        <a:lstStyle/>
        <a:p>
          <a:endParaRPr lang="en-US"/>
        </a:p>
      </dgm:t>
    </dgm:pt>
    <dgm:pt modelId="{1A85760A-F78E-4EFE-BE97-8B033B1094E3}" type="sibTrans" cxnId="{1E925213-7430-4AC2-BC56-C58A2E8F938A}">
      <dgm:prSet/>
      <dgm:spPr/>
      <dgm:t>
        <a:bodyPr/>
        <a:lstStyle/>
        <a:p>
          <a:endParaRPr lang="en-US"/>
        </a:p>
      </dgm:t>
    </dgm:pt>
    <dgm:pt modelId="{8AA395B3-8A84-4B3F-AB43-B802A79CDD9E}" type="pres">
      <dgm:prSet presAssocID="{3C3CDFC8-AF43-4EC6-8626-CCEC0A1D91C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C11FCE-B46B-4077-8AF3-23E16D95CDD3}" type="pres">
      <dgm:prSet presAssocID="{3C3CDFC8-AF43-4EC6-8626-CCEC0A1D91C7}" presName="axisShape" presStyleLbl="bgShp" presStyleIdx="0" presStyleCnt="1" custLinFactNeighborX="728" custLinFactNeighborY="2915"/>
      <dgm:spPr>
        <a:solidFill>
          <a:srgbClr val="FF0000"/>
        </a:solidFill>
      </dgm:spPr>
    </dgm:pt>
    <dgm:pt modelId="{81F23FB0-8E39-41F3-9330-91DF9A5D48D0}" type="pres">
      <dgm:prSet presAssocID="{3C3CDFC8-AF43-4EC6-8626-CCEC0A1D91C7}" presName="rect1" presStyleLbl="node1" presStyleIdx="0" presStyleCnt="4" custScaleX="255732" custLinFactX="-45484" custLinFactNeighborX="-100000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F4EDE0-6E72-49F4-8C0E-CEE92D5D0879}" type="pres">
      <dgm:prSet presAssocID="{3C3CDFC8-AF43-4EC6-8626-CCEC0A1D91C7}" presName="rect2" presStyleLbl="node1" presStyleIdx="1" presStyleCnt="4" custScaleX="250406" custLinFactX="15284" custLinFactNeighborX="100000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51EAF-28F5-4641-9BA4-69E7031367CB}" type="pres">
      <dgm:prSet presAssocID="{3C3CDFC8-AF43-4EC6-8626-CCEC0A1D91C7}" presName="rect3" presStyleLbl="node1" presStyleIdx="2" presStyleCnt="4" custScaleX="260278" custLinFactX="-44348" custLinFactNeighborX="-100000" custLinFactNeighborY="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5FD1F-76F0-4389-A6D8-505F7FA2A7BB}" type="pres">
      <dgm:prSet presAssocID="{3C3CDFC8-AF43-4EC6-8626-CCEC0A1D91C7}" presName="rect4" presStyleLbl="node1" presStyleIdx="3" presStyleCnt="4" custScaleX="267453" custLinFactX="22421" custLinFactNeighborX="100000" custLinFactNeighborY="46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925213-7430-4AC2-BC56-C58A2E8F938A}" srcId="{3C3CDFC8-AF43-4EC6-8626-CCEC0A1D91C7}" destId="{62A2CDF1-9380-4D27-B78C-238213B0E922}" srcOrd="3" destOrd="0" parTransId="{D585AEBA-9423-4CAC-B1B9-005DBFF0B0EE}" sibTransId="{1A85760A-F78E-4EFE-BE97-8B033B1094E3}"/>
    <dgm:cxn modelId="{77927C4C-A7CD-48F4-8646-98C34E850560}" srcId="{3C3CDFC8-AF43-4EC6-8626-CCEC0A1D91C7}" destId="{812ECB32-C80D-4205-B79F-512EA19245E9}" srcOrd="0" destOrd="0" parTransId="{ACF19AF6-7885-4CC9-B070-B98B3B517BEB}" sibTransId="{EF1E3856-E561-4FEA-BD80-617237CF8CE1}"/>
    <dgm:cxn modelId="{671E8972-8A05-4754-844E-39635BB09505}" type="presOf" srcId="{6C288909-BAA6-44AD-9D01-8F8F41CC7AE2}" destId="{11451EAF-28F5-4641-9BA4-69E7031367CB}" srcOrd="0" destOrd="0" presId="urn:microsoft.com/office/officeart/2005/8/layout/matrix2"/>
    <dgm:cxn modelId="{1D8D6028-51B8-46B3-9912-5C1E9F09CBC9}" type="presOf" srcId="{C80B087A-FCA7-4A51-A2BD-0E678EB8455C}" destId="{55F4EDE0-6E72-49F4-8C0E-CEE92D5D0879}" srcOrd="0" destOrd="0" presId="urn:microsoft.com/office/officeart/2005/8/layout/matrix2"/>
    <dgm:cxn modelId="{E3F646E6-9303-48DA-9653-0493E16CDA3A}" srcId="{3C3CDFC8-AF43-4EC6-8626-CCEC0A1D91C7}" destId="{C80B087A-FCA7-4A51-A2BD-0E678EB8455C}" srcOrd="1" destOrd="0" parTransId="{22046BD5-76FF-4326-8553-5A4524387E51}" sibTransId="{577EB9B4-3061-405B-8E2B-AC13258390C6}"/>
    <dgm:cxn modelId="{2EA93F04-6266-4249-8F6B-E17ECA5760AB}" type="presOf" srcId="{62A2CDF1-9380-4D27-B78C-238213B0E922}" destId="{66E5FD1F-76F0-4389-A6D8-505F7FA2A7BB}" srcOrd="0" destOrd="0" presId="urn:microsoft.com/office/officeart/2005/8/layout/matrix2"/>
    <dgm:cxn modelId="{A8B37299-473B-4F58-AD95-6ACE2C581F29}" type="presOf" srcId="{812ECB32-C80D-4205-B79F-512EA19245E9}" destId="{81F23FB0-8E39-41F3-9330-91DF9A5D48D0}" srcOrd="0" destOrd="0" presId="urn:microsoft.com/office/officeart/2005/8/layout/matrix2"/>
    <dgm:cxn modelId="{DB20B1A6-549B-4758-BADF-1C0A53F19274}" srcId="{3C3CDFC8-AF43-4EC6-8626-CCEC0A1D91C7}" destId="{6C288909-BAA6-44AD-9D01-8F8F41CC7AE2}" srcOrd="2" destOrd="0" parTransId="{FFB9B783-E188-43A0-AFDC-F7DDDD51D28B}" sibTransId="{7706BEB2-DD8D-44CF-8C21-5B8CCC191E4D}"/>
    <dgm:cxn modelId="{D058BD06-02F3-41C9-A7C0-10F37A67715E}" type="presOf" srcId="{3C3CDFC8-AF43-4EC6-8626-CCEC0A1D91C7}" destId="{8AA395B3-8A84-4B3F-AB43-B802A79CDD9E}" srcOrd="0" destOrd="0" presId="urn:microsoft.com/office/officeart/2005/8/layout/matrix2"/>
    <dgm:cxn modelId="{F2B64D9A-3E7C-431E-A50D-41004D889C1C}" type="presParOf" srcId="{8AA395B3-8A84-4B3F-AB43-B802A79CDD9E}" destId="{12C11FCE-B46B-4077-8AF3-23E16D95CDD3}" srcOrd="0" destOrd="0" presId="urn:microsoft.com/office/officeart/2005/8/layout/matrix2"/>
    <dgm:cxn modelId="{25DC52DC-4E25-4786-894A-B6FEEDBB0CB0}" type="presParOf" srcId="{8AA395B3-8A84-4B3F-AB43-B802A79CDD9E}" destId="{81F23FB0-8E39-41F3-9330-91DF9A5D48D0}" srcOrd="1" destOrd="0" presId="urn:microsoft.com/office/officeart/2005/8/layout/matrix2"/>
    <dgm:cxn modelId="{DB905D92-5CAA-430B-8F3A-39E1A46A52F2}" type="presParOf" srcId="{8AA395B3-8A84-4B3F-AB43-B802A79CDD9E}" destId="{55F4EDE0-6E72-49F4-8C0E-CEE92D5D0879}" srcOrd="2" destOrd="0" presId="urn:microsoft.com/office/officeart/2005/8/layout/matrix2"/>
    <dgm:cxn modelId="{CE41ED5B-4F6E-46A1-96AA-28C35FE25CA0}" type="presParOf" srcId="{8AA395B3-8A84-4B3F-AB43-B802A79CDD9E}" destId="{11451EAF-28F5-4641-9BA4-69E7031367CB}" srcOrd="3" destOrd="0" presId="urn:microsoft.com/office/officeart/2005/8/layout/matrix2"/>
    <dgm:cxn modelId="{492CF4F5-1B64-41E1-8E24-37A4EE538876}" type="presParOf" srcId="{8AA395B3-8A84-4B3F-AB43-B802A79CDD9E}" destId="{66E5FD1F-76F0-4389-A6D8-505F7FA2A7BB}" srcOrd="4" destOrd="0" presId="urn:microsoft.com/office/officeart/2005/8/layout/matrix2"/>
  </dgm:cxnLst>
  <dgm:bg>
    <a:solidFill>
      <a:schemeClr val="accent1">
        <a:tint val="40000"/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32797-DF8C-4C12-A990-851D86BBDBF7}">
      <dsp:nvSpPr>
        <dsp:cNvPr id="0" name=""/>
        <dsp:cNvSpPr/>
      </dsp:nvSpPr>
      <dsp:spPr>
        <a:xfrm>
          <a:off x="9070437" y="2880523"/>
          <a:ext cx="91440" cy="799378"/>
        </a:xfrm>
        <a:custGeom>
          <a:avLst/>
          <a:gdLst/>
          <a:ahLst/>
          <a:cxnLst/>
          <a:rect l="0" t="0" r="0" b="0"/>
          <a:pathLst>
            <a:path>
              <a:moveTo>
                <a:pt x="51517" y="0"/>
              </a:moveTo>
              <a:lnTo>
                <a:pt x="51517" y="501480"/>
              </a:lnTo>
              <a:lnTo>
                <a:pt x="45720" y="501480"/>
              </a:lnTo>
              <a:lnTo>
                <a:pt x="45720" y="799378"/>
              </a:lnTo>
            </a:path>
          </a:pathLst>
        </a:custGeom>
        <a:noFill/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1EE6F-49DA-4C80-B968-412B347153C6}">
      <dsp:nvSpPr>
        <dsp:cNvPr id="0" name=""/>
        <dsp:cNvSpPr/>
      </dsp:nvSpPr>
      <dsp:spPr>
        <a:xfrm>
          <a:off x="6249273" y="917837"/>
          <a:ext cx="2872681" cy="1073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03"/>
              </a:lnTo>
              <a:lnTo>
                <a:pt x="2872681" y="775103"/>
              </a:lnTo>
              <a:lnTo>
                <a:pt x="2872681" y="1073001"/>
              </a:lnTo>
            </a:path>
          </a:pathLst>
        </a:custGeom>
        <a:noFill/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6B3BCC-3020-4326-B79F-31206BB0B007}">
      <dsp:nvSpPr>
        <dsp:cNvPr id="0" name=""/>
        <dsp:cNvSpPr/>
      </dsp:nvSpPr>
      <dsp:spPr>
        <a:xfrm>
          <a:off x="3399755" y="2805910"/>
          <a:ext cx="1822866" cy="971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087"/>
              </a:lnTo>
              <a:lnTo>
                <a:pt x="1822866" y="674087"/>
              </a:lnTo>
              <a:lnTo>
                <a:pt x="1822866" y="971985"/>
              </a:lnTo>
            </a:path>
          </a:pathLst>
        </a:custGeom>
        <a:noFill/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82CEF-B424-43B5-B12A-800E3E3F39C2}">
      <dsp:nvSpPr>
        <dsp:cNvPr id="0" name=""/>
        <dsp:cNvSpPr/>
      </dsp:nvSpPr>
      <dsp:spPr>
        <a:xfrm>
          <a:off x="1490723" y="2805910"/>
          <a:ext cx="1909031" cy="875319"/>
        </a:xfrm>
        <a:custGeom>
          <a:avLst/>
          <a:gdLst/>
          <a:ahLst/>
          <a:cxnLst/>
          <a:rect l="0" t="0" r="0" b="0"/>
          <a:pathLst>
            <a:path>
              <a:moveTo>
                <a:pt x="1909031" y="0"/>
              </a:moveTo>
              <a:lnTo>
                <a:pt x="1909031" y="577421"/>
              </a:lnTo>
              <a:lnTo>
                <a:pt x="0" y="577421"/>
              </a:lnTo>
              <a:lnTo>
                <a:pt x="0" y="875319"/>
              </a:lnTo>
            </a:path>
          </a:pathLst>
        </a:custGeom>
        <a:noFill/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3DB40-AC6D-406E-A475-A7E306D6323D}">
      <dsp:nvSpPr>
        <dsp:cNvPr id="0" name=""/>
        <dsp:cNvSpPr/>
      </dsp:nvSpPr>
      <dsp:spPr>
        <a:xfrm>
          <a:off x="3399755" y="917837"/>
          <a:ext cx="2849518" cy="998388"/>
        </a:xfrm>
        <a:custGeom>
          <a:avLst/>
          <a:gdLst/>
          <a:ahLst/>
          <a:cxnLst/>
          <a:rect l="0" t="0" r="0" b="0"/>
          <a:pathLst>
            <a:path>
              <a:moveTo>
                <a:pt x="2849518" y="0"/>
              </a:moveTo>
              <a:lnTo>
                <a:pt x="2849518" y="700490"/>
              </a:lnTo>
              <a:lnTo>
                <a:pt x="0" y="700490"/>
              </a:lnTo>
              <a:lnTo>
                <a:pt x="0" y="998388"/>
              </a:lnTo>
            </a:path>
          </a:pathLst>
        </a:custGeom>
        <a:noFill/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6CBC0-9D47-4828-9BF9-2B9433185CFD}">
      <dsp:nvSpPr>
        <dsp:cNvPr id="0" name=""/>
        <dsp:cNvSpPr/>
      </dsp:nvSpPr>
      <dsp:spPr>
        <a:xfrm>
          <a:off x="4641427" y="-23732"/>
          <a:ext cx="3215692" cy="94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95846-418E-4F07-A132-93B1B06910F2}">
      <dsp:nvSpPr>
        <dsp:cNvPr id="0" name=""/>
        <dsp:cNvSpPr/>
      </dsp:nvSpPr>
      <dsp:spPr>
        <a:xfrm>
          <a:off x="4998726" y="315701"/>
          <a:ext cx="3215692" cy="9415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Mission</a:t>
          </a:r>
          <a:endParaRPr lang="en-US" sz="4000" kern="1200" dirty="0"/>
        </a:p>
      </dsp:txBody>
      <dsp:txXfrm>
        <a:off x="5026304" y="343279"/>
        <a:ext cx="3160536" cy="886414"/>
      </dsp:txXfrm>
    </dsp:sp>
    <dsp:sp modelId="{60C24FDD-4BB9-4F41-95F1-51008E385091}">
      <dsp:nvSpPr>
        <dsp:cNvPr id="0" name=""/>
        <dsp:cNvSpPr/>
      </dsp:nvSpPr>
      <dsp:spPr>
        <a:xfrm>
          <a:off x="1791909" y="1916226"/>
          <a:ext cx="3215692" cy="8896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49DA4-9BDF-4519-800E-4970197651E5}">
      <dsp:nvSpPr>
        <dsp:cNvPr id="0" name=""/>
        <dsp:cNvSpPr/>
      </dsp:nvSpPr>
      <dsp:spPr>
        <a:xfrm>
          <a:off x="2149208" y="2255660"/>
          <a:ext cx="3215692" cy="8896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Goal</a:t>
          </a:r>
          <a:endParaRPr lang="en-US" sz="4000" kern="1200" dirty="0"/>
        </a:p>
      </dsp:txBody>
      <dsp:txXfrm>
        <a:off x="2175266" y="2281718"/>
        <a:ext cx="3163576" cy="837567"/>
      </dsp:txXfrm>
    </dsp:sp>
    <dsp:sp modelId="{A43860F0-2D4F-4A62-A2D5-33E6C9E52D2B}">
      <dsp:nvSpPr>
        <dsp:cNvPr id="0" name=""/>
        <dsp:cNvSpPr/>
      </dsp:nvSpPr>
      <dsp:spPr>
        <a:xfrm>
          <a:off x="61911" y="3681229"/>
          <a:ext cx="2857624" cy="112881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E7B90-BF35-49CD-8448-7D0DAC65A93D}">
      <dsp:nvSpPr>
        <dsp:cNvPr id="0" name=""/>
        <dsp:cNvSpPr/>
      </dsp:nvSpPr>
      <dsp:spPr>
        <a:xfrm>
          <a:off x="419210" y="4020663"/>
          <a:ext cx="2857624" cy="11288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Objective</a:t>
          </a:r>
          <a:endParaRPr lang="en-US" sz="4000" kern="1200" dirty="0"/>
        </a:p>
      </dsp:txBody>
      <dsp:txXfrm>
        <a:off x="452272" y="4053725"/>
        <a:ext cx="2791500" cy="1062694"/>
      </dsp:txXfrm>
    </dsp:sp>
    <dsp:sp modelId="{BCA29B57-C55B-4D4C-A871-4352472F607A}">
      <dsp:nvSpPr>
        <dsp:cNvPr id="0" name=""/>
        <dsp:cNvSpPr/>
      </dsp:nvSpPr>
      <dsp:spPr>
        <a:xfrm>
          <a:off x="3614776" y="3777896"/>
          <a:ext cx="3215692" cy="11102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98AA13-2D49-4489-8D57-1EE78AA4D326}">
      <dsp:nvSpPr>
        <dsp:cNvPr id="0" name=""/>
        <dsp:cNvSpPr/>
      </dsp:nvSpPr>
      <dsp:spPr>
        <a:xfrm>
          <a:off x="3972075" y="4117330"/>
          <a:ext cx="3215692" cy="1110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Objective</a:t>
          </a:r>
          <a:endParaRPr lang="en-US" sz="4000" kern="1200" dirty="0"/>
        </a:p>
      </dsp:txBody>
      <dsp:txXfrm>
        <a:off x="4004593" y="4149848"/>
        <a:ext cx="3150656" cy="1045200"/>
      </dsp:txXfrm>
    </dsp:sp>
    <dsp:sp modelId="{2CD7D7B7-FF56-44C7-94E6-6AB703E931A6}">
      <dsp:nvSpPr>
        <dsp:cNvPr id="0" name=""/>
        <dsp:cNvSpPr/>
      </dsp:nvSpPr>
      <dsp:spPr>
        <a:xfrm>
          <a:off x="7514108" y="1990839"/>
          <a:ext cx="3215692" cy="8896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88A46-0B87-4C87-B03B-75A4187818D1}">
      <dsp:nvSpPr>
        <dsp:cNvPr id="0" name=""/>
        <dsp:cNvSpPr/>
      </dsp:nvSpPr>
      <dsp:spPr>
        <a:xfrm>
          <a:off x="7871407" y="2330273"/>
          <a:ext cx="3215692" cy="8896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Goal</a:t>
          </a:r>
          <a:endParaRPr lang="en-US" sz="4000" kern="1200" dirty="0"/>
        </a:p>
      </dsp:txBody>
      <dsp:txXfrm>
        <a:off x="7897465" y="2356331"/>
        <a:ext cx="3163576" cy="837567"/>
      </dsp:txXfrm>
    </dsp:sp>
    <dsp:sp modelId="{4903F380-CD1A-4343-939C-2207274BA786}">
      <dsp:nvSpPr>
        <dsp:cNvPr id="0" name=""/>
        <dsp:cNvSpPr/>
      </dsp:nvSpPr>
      <dsp:spPr>
        <a:xfrm>
          <a:off x="7508311" y="3679902"/>
          <a:ext cx="3215692" cy="10914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00C4A-F8CB-40DC-8133-EBAEF2B4006A}">
      <dsp:nvSpPr>
        <dsp:cNvPr id="0" name=""/>
        <dsp:cNvSpPr/>
      </dsp:nvSpPr>
      <dsp:spPr>
        <a:xfrm>
          <a:off x="7865610" y="4019336"/>
          <a:ext cx="3215692" cy="10914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Objective</a:t>
          </a:r>
          <a:endParaRPr lang="en-US" sz="4000" kern="1200" dirty="0"/>
        </a:p>
      </dsp:txBody>
      <dsp:txXfrm>
        <a:off x="7897579" y="4051305"/>
        <a:ext cx="3151754" cy="1027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97FCF-B6AC-49B1-BABB-25DC72B361BA}">
      <dsp:nvSpPr>
        <dsp:cNvPr id="0" name=""/>
        <dsp:cNvSpPr/>
      </dsp:nvSpPr>
      <dsp:spPr>
        <a:xfrm>
          <a:off x="4377244" y="19511"/>
          <a:ext cx="2071800" cy="1896749"/>
        </a:xfrm>
        <a:prstGeom prst="ellipse">
          <a:avLst/>
        </a:prstGeom>
        <a:solidFill>
          <a:srgbClr val="FF000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Problem</a:t>
          </a:r>
          <a:endParaRPr lang="en-US" sz="3200" kern="1200" dirty="0"/>
        </a:p>
      </dsp:txBody>
      <dsp:txXfrm>
        <a:off x="4680652" y="297283"/>
        <a:ext cx="1464984" cy="1341205"/>
      </dsp:txXfrm>
    </dsp:sp>
    <dsp:sp modelId="{FF5EDB03-FB60-4A27-9BDF-AAE5C5981F5C}">
      <dsp:nvSpPr>
        <dsp:cNvPr id="0" name=""/>
        <dsp:cNvSpPr/>
      </dsp:nvSpPr>
      <dsp:spPr>
        <a:xfrm rot="20598851" flipV="1">
          <a:off x="5887694" y="1357721"/>
          <a:ext cx="307398" cy="20014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10800000">
        <a:off x="5888958" y="1406371"/>
        <a:ext cx="247354" cy="120088"/>
      </dsp:txXfrm>
    </dsp:sp>
    <dsp:sp modelId="{3286F6AE-489C-40CE-B7DD-E5F33DE246C1}">
      <dsp:nvSpPr>
        <dsp:cNvPr id="0" name=""/>
        <dsp:cNvSpPr/>
      </dsp:nvSpPr>
      <dsp:spPr>
        <a:xfrm>
          <a:off x="7003566" y="1020332"/>
          <a:ext cx="3232955" cy="1817607"/>
        </a:xfrm>
        <a:prstGeom prst="ellipse">
          <a:avLst/>
        </a:prstGeom>
        <a:solidFill>
          <a:srgbClr val="0070C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Research</a:t>
          </a:r>
          <a:endParaRPr lang="en-US" sz="3200" kern="1200" dirty="0"/>
        </a:p>
      </dsp:txBody>
      <dsp:txXfrm>
        <a:off x="7477021" y="1286514"/>
        <a:ext cx="2286045" cy="1285243"/>
      </dsp:txXfrm>
    </dsp:sp>
    <dsp:sp modelId="{9AFF2E74-C4A0-4171-A9BD-7134172BBE6D}">
      <dsp:nvSpPr>
        <dsp:cNvPr id="0" name=""/>
        <dsp:cNvSpPr/>
      </dsp:nvSpPr>
      <dsp:spPr>
        <a:xfrm rot="5392638" flipH="1" flipV="1">
          <a:off x="9387572" y="1016003"/>
          <a:ext cx="96439" cy="658049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0800000">
        <a:off x="9402069" y="1162079"/>
        <a:ext cx="67507" cy="394829"/>
      </dsp:txXfrm>
    </dsp:sp>
    <dsp:sp modelId="{0AC93683-49BB-487E-8924-DFFBE308D416}">
      <dsp:nvSpPr>
        <dsp:cNvPr id="0" name=""/>
        <dsp:cNvSpPr/>
      </dsp:nvSpPr>
      <dsp:spPr>
        <a:xfrm>
          <a:off x="7066216" y="3484108"/>
          <a:ext cx="3118438" cy="1926087"/>
        </a:xfrm>
        <a:prstGeom prst="ellipse">
          <a:avLst/>
        </a:prstGeom>
        <a:solidFill>
          <a:srgbClr val="00B05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/>
            <a:t>Develop Plan</a:t>
          </a:r>
          <a:endParaRPr lang="en-US" sz="3200" b="0" kern="1200" dirty="0"/>
        </a:p>
      </dsp:txBody>
      <dsp:txXfrm>
        <a:off x="7522901" y="3766177"/>
        <a:ext cx="2205068" cy="1361949"/>
      </dsp:txXfrm>
    </dsp:sp>
    <dsp:sp modelId="{DDD9523C-C3C9-4D49-94EB-F9882710F2D9}">
      <dsp:nvSpPr>
        <dsp:cNvPr id="0" name=""/>
        <dsp:cNvSpPr/>
      </dsp:nvSpPr>
      <dsp:spPr>
        <a:xfrm rot="12163045">
          <a:off x="385380" y="2810671"/>
          <a:ext cx="2150807" cy="597547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90000"/>
            <a:lumOff val="1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0800000">
        <a:off x="557690" y="2964795"/>
        <a:ext cx="1971543" cy="358529"/>
      </dsp:txXfrm>
    </dsp:sp>
    <dsp:sp modelId="{B00D1A8D-AAB0-418E-B801-12532DFFCED8}">
      <dsp:nvSpPr>
        <dsp:cNvPr id="0" name=""/>
        <dsp:cNvSpPr/>
      </dsp:nvSpPr>
      <dsp:spPr>
        <a:xfrm>
          <a:off x="706064" y="897047"/>
          <a:ext cx="3241011" cy="1825964"/>
        </a:xfrm>
        <a:prstGeom prst="ellipse">
          <a:avLst/>
        </a:prstGeom>
        <a:solidFill>
          <a:srgbClr val="002060"/>
        </a:solidFill>
        <a:ln w="76200" cap="flat" cmpd="sng" algn="in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Feedback</a:t>
          </a:r>
          <a:endParaRPr lang="en-US" sz="3200" kern="1200" dirty="0"/>
        </a:p>
      </dsp:txBody>
      <dsp:txXfrm>
        <a:off x="1180699" y="1164453"/>
        <a:ext cx="2291741" cy="1291152"/>
      </dsp:txXfrm>
    </dsp:sp>
    <dsp:sp modelId="{E539C85C-E14D-4461-AA8B-A75133BD000D}">
      <dsp:nvSpPr>
        <dsp:cNvPr id="0" name=""/>
        <dsp:cNvSpPr/>
      </dsp:nvSpPr>
      <dsp:spPr>
        <a:xfrm rot="5574426">
          <a:off x="2101386" y="2825879"/>
          <a:ext cx="327298" cy="597547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90000"/>
            <a:lumOff val="1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 rot="10800000">
        <a:off x="2152970" y="2896357"/>
        <a:ext cx="229109" cy="358529"/>
      </dsp:txXfrm>
    </dsp:sp>
    <dsp:sp modelId="{7DF0CC13-F334-4AA1-8AEB-28AD61C0FACD}">
      <dsp:nvSpPr>
        <dsp:cNvPr id="0" name=""/>
        <dsp:cNvSpPr/>
      </dsp:nvSpPr>
      <dsp:spPr>
        <a:xfrm>
          <a:off x="593931" y="3338977"/>
          <a:ext cx="3214807" cy="1874335"/>
        </a:xfrm>
        <a:prstGeom prst="ellipse">
          <a:avLst/>
        </a:prstGeom>
        <a:solidFill>
          <a:schemeClr val="bg1"/>
        </a:solidFill>
        <a:ln w="76200" cap="flat" cmpd="sng" algn="in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C00000"/>
              </a:solidFill>
            </a:rPr>
            <a:t>Revise</a:t>
          </a:r>
          <a:endParaRPr lang="en-US" sz="3200" kern="1200" dirty="0">
            <a:solidFill>
              <a:srgbClr val="C00000"/>
            </a:solidFill>
          </a:endParaRPr>
        </a:p>
      </dsp:txBody>
      <dsp:txXfrm>
        <a:off x="1064729" y="3613467"/>
        <a:ext cx="2273211" cy="1325355"/>
      </dsp:txXfrm>
    </dsp:sp>
    <dsp:sp modelId="{C2DCE800-D4EA-4529-AC9C-D399B31E18BA}">
      <dsp:nvSpPr>
        <dsp:cNvPr id="0" name=""/>
        <dsp:cNvSpPr/>
      </dsp:nvSpPr>
      <dsp:spPr>
        <a:xfrm rot="18849150">
          <a:off x="4373905" y="4302997"/>
          <a:ext cx="1317694" cy="597547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90000"/>
            <a:lumOff val="1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4401102" y="4486816"/>
        <a:ext cx="1138430" cy="3585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11FCE-B46B-4077-8AF3-23E16D95CDD3}">
      <dsp:nvSpPr>
        <dsp:cNvPr id="0" name=""/>
        <dsp:cNvSpPr/>
      </dsp:nvSpPr>
      <dsp:spPr>
        <a:xfrm>
          <a:off x="3292852" y="0"/>
          <a:ext cx="3594100" cy="35941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F23FB0-8E39-41F3-9330-91DF9A5D48D0}">
      <dsp:nvSpPr>
        <dsp:cNvPr id="0" name=""/>
        <dsp:cNvSpPr/>
      </dsp:nvSpPr>
      <dsp:spPr>
        <a:xfrm>
          <a:off x="289334" y="233616"/>
          <a:ext cx="3676505" cy="1437640"/>
        </a:xfrm>
        <a:prstGeom prst="roundRect">
          <a:avLst/>
        </a:prstGeom>
        <a:solidFill>
          <a:srgbClr val="00B050"/>
        </a:solidFill>
        <a:ln w="76200" cap="flat" cmpd="sng" algn="in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High Importance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High Changeability</a:t>
          </a:r>
          <a:endParaRPr lang="en-US" sz="3000" kern="1200" dirty="0"/>
        </a:p>
      </dsp:txBody>
      <dsp:txXfrm>
        <a:off x="359514" y="303796"/>
        <a:ext cx="3536145" cy="1297280"/>
      </dsp:txXfrm>
    </dsp:sp>
    <dsp:sp modelId="{55F4EDE0-6E72-49F4-8C0E-CEE92D5D0879}">
      <dsp:nvSpPr>
        <dsp:cNvPr id="0" name=""/>
        <dsp:cNvSpPr/>
      </dsp:nvSpPr>
      <dsp:spPr>
        <a:xfrm>
          <a:off x="5765751" y="233616"/>
          <a:ext cx="3599936" cy="1437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High Importance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Low Changeability</a:t>
          </a:r>
          <a:endParaRPr lang="en-US" sz="2900" kern="1200" dirty="0"/>
        </a:p>
      </dsp:txBody>
      <dsp:txXfrm>
        <a:off x="5835931" y="303796"/>
        <a:ext cx="3459576" cy="1297280"/>
      </dsp:txXfrm>
    </dsp:sp>
    <dsp:sp modelId="{11451EAF-28F5-4641-9BA4-69E7031367CB}">
      <dsp:nvSpPr>
        <dsp:cNvPr id="0" name=""/>
        <dsp:cNvSpPr/>
      </dsp:nvSpPr>
      <dsp:spPr>
        <a:xfrm>
          <a:off x="272988" y="2065716"/>
          <a:ext cx="3741860" cy="1437640"/>
        </a:xfrm>
        <a:prstGeom prst="roundRect">
          <a:avLst/>
        </a:prstGeom>
        <a:solidFill>
          <a:schemeClr val="bg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>
                  <a:lumMod val="50000"/>
                </a:schemeClr>
              </a:solidFill>
            </a:rPr>
            <a:t>Low Importance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>
                  <a:lumMod val="50000"/>
                </a:schemeClr>
              </a:solidFill>
            </a:rPr>
            <a:t>High Changeability</a:t>
          </a:r>
          <a:endParaRPr lang="en-US" sz="28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3168" y="2135896"/>
        <a:ext cx="3601500" cy="1297280"/>
      </dsp:txXfrm>
    </dsp:sp>
    <dsp:sp modelId="{66E5FD1F-76F0-4389-A6D8-505F7FA2A7BB}">
      <dsp:nvSpPr>
        <dsp:cNvPr id="0" name=""/>
        <dsp:cNvSpPr/>
      </dsp:nvSpPr>
      <dsp:spPr>
        <a:xfrm>
          <a:off x="5745818" y="1989506"/>
          <a:ext cx="3845011" cy="1437640"/>
        </a:xfrm>
        <a:prstGeom prst="roundRect">
          <a:avLst/>
        </a:prstGeom>
        <a:solidFill>
          <a:schemeClr val="bg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>
                  <a:lumMod val="65000"/>
                </a:schemeClr>
              </a:solidFill>
            </a:rPr>
            <a:t>Low Importance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>
                  <a:lumMod val="65000"/>
                </a:schemeClr>
              </a:solidFill>
            </a:rPr>
            <a:t>Low Changeability</a:t>
          </a:r>
          <a:endParaRPr lang="en-US" sz="2800" kern="1200" dirty="0">
            <a:solidFill>
              <a:schemeClr val="bg1">
                <a:lumMod val="65000"/>
              </a:schemeClr>
            </a:solidFill>
          </a:endParaRPr>
        </a:p>
      </dsp:txBody>
      <dsp:txXfrm>
        <a:off x="5815998" y="2059686"/>
        <a:ext cx="3704651" cy="1297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348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3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5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5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83303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1727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6839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4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5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94977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6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41AAD6C-A26B-4F71-B662-1CAB3A6822B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DB746FC-40DA-4F0A-956B-427E7B2C26A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2929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83" r:id="rId1"/>
    <p:sldLayoutId id="2147484784" r:id="rId2"/>
    <p:sldLayoutId id="2147484785" r:id="rId3"/>
    <p:sldLayoutId id="2147484786" r:id="rId4"/>
    <p:sldLayoutId id="2147484787" r:id="rId5"/>
    <p:sldLayoutId id="2147484788" r:id="rId6"/>
    <p:sldLayoutId id="2147484789" r:id="rId7"/>
    <p:sldLayoutId id="2147484790" r:id="rId8"/>
    <p:sldLayoutId id="2147484791" r:id="rId9"/>
    <p:sldLayoutId id="2147484792" r:id="rId10"/>
    <p:sldLayoutId id="2147484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Segoe Script" panose="020B0504020000000003" pitchFamily="34" charset="0"/>
                <a:ea typeface="Batang" panose="02030600000101010101" pitchFamily="18" charset="-127"/>
              </a:rPr>
              <a:t>When Things Go Wrong</a:t>
            </a:r>
            <a:br>
              <a:rPr lang="en-US" sz="6000" dirty="0" smtClean="0">
                <a:latin typeface="Segoe Script" panose="020B0504020000000003" pitchFamily="34" charset="0"/>
                <a:ea typeface="Batang" panose="02030600000101010101" pitchFamily="18" charset="-127"/>
              </a:rPr>
            </a:br>
            <a:r>
              <a:rPr lang="en-US" sz="6000" dirty="0" smtClean="0">
                <a:latin typeface="Segoe Script" panose="020B0504020000000003" pitchFamily="34" charset="0"/>
                <a:ea typeface="Batang" panose="02030600000101010101" pitchFamily="18" charset="-127"/>
              </a:rPr>
              <a:t>????</a:t>
            </a:r>
            <a:endParaRPr lang="en-US" sz="6000" dirty="0">
              <a:latin typeface="Segoe Script" panose="020B0504020000000003" pitchFamily="34" charset="0"/>
              <a:ea typeface="Batang" panose="02030600000101010101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4676775"/>
            <a:ext cx="8045373" cy="2000249"/>
          </a:xfrm>
        </p:spPr>
        <p:txBody>
          <a:bodyPr>
            <a:normAutofit fontScale="55000" lnSpcReduction="20000"/>
          </a:bodyPr>
          <a:lstStyle/>
          <a:p>
            <a:r>
              <a:rPr lang="en-US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Using Problem Assessment Charts  to Build Your Plan Forward</a:t>
            </a:r>
          </a:p>
          <a:p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sz="3600" b="1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33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Elizabeth Wall-O’Brien</a:t>
            </a:r>
          </a:p>
          <a:p>
            <a:r>
              <a:rPr lang="en-US" sz="33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Scholar Programs</a:t>
            </a:r>
          </a:p>
          <a:p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sz="3600" b="1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sz="3600" b="1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sz="36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3591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Problem Assessment Charts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571999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chemeClr val="tx1"/>
                </a:solidFill>
              </a:rPr>
              <a:t>Heavily used in public health to identify underlying causes of barriers to health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chemeClr val="tx1"/>
                </a:solidFill>
              </a:rPr>
              <a:t>Provides a way to look at problems through interdisciplinary/multi-systemic lenses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chemeClr val="tx1"/>
                </a:solidFill>
              </a:rPr>
              <a:t>Evidence </a:t>
            </a:r>
            <a:r>
              <a:rPr lang="en-US" sz="3200" dirty="0" smtClean="0">
                <a:solidFill>
                  <a:schemeClr val="tx1"/>
                </a:solidFill>
              </a:rPr>
              <a:t>driven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chemeClr val="tx1"/>
                </a:solidFill>
              </a:rPr>
              <a:t>Designed to show complex relationships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7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476250"/>
            <a:ext cx="10172700" cy="1493517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Problem Assessment</a:t>
            </a:r>
            <a:endParaRPr lang="en-US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52728" y="2199633"/>
            <a:ext cx="4800600" cy="632529"/>
          </a:xfrm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Brainstorm……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Many students take Wednesday’s off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Students work on Wednesdays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Many of our students have labs at Brookdale on Wednesdays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Students don’t read emails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There are competing events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Students don’t know about the event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solidFill>
            <a:srgbClr val="FFFF00"/>
          </a:solidFill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Keep Brain Storming…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676428" y="2909102"/>
            <a:ext cx="4800600" cy="2996398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Other obligations compete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Students want to attend but academic pressures intervene especially if an event is planned near midterm/final exams or “something comes up”.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time is not convenient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location is not convenient</a:t>
            </a:r>
          </a:p>
        </p:txBody>
      </p:sp>
    </p:spTree>
    <p:extLst>
      <p:ext uri="{BB962C8B-B14F-4D97-AF65-F5344CB8AC3E}">
        <p14:creationId xmlns:p14="http://schemas.microsoft.com/office/powerpoint/2010/main" val="63047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Factors Affecting Attendance At Events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571999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0148699" y="3410187"/>
            <a:ext cx="1303847" cy="914400"/>
          </a:xfrm>
          <a:prstGeom prst="roundRect">
            <a:avLst/>
          </a:prstGeom>
          <a:solidFill>
            <a:srgbClr val="D8D1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?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50349" y="4452135"/>
            <a:ext cx="1389617" cy="91751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Email?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24234" y="3424444"/>
            <a:ext cx="1268691" cy="914400"/>
          </a:xfrm>
          <a:prstGeom prst="roundRect">
            <a:avLst/>
          </a:prstGeom>
          <a:solidFill>
            <a:srgbClr val="D8D1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?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02037" y="5456678"/>
            <a:ext cx="106710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Off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662894" y="4403233"/>
            <a:ext cx="1327760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Reliability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21763" y="4408325"/>
            <a:ext cx="1343574" cy="794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Dean’s Hours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50353" y="3443941"/>
            <a:ext cx="1288867" cy="898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Work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9225072" y="2437201"/>
            <a:ext cx="1494786" cy="80429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6662894" y="3427682"/>
            <a:ext cx="1327761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Tracking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704940" y="3410187"/>
            <a:ext cx="1396847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Methods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592818" y="3447644"/>
            <a:ext cx="1323422" cy="86800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Competing Events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144140" y="2472924"/>
            <a:ext cx="1459357" cy="752619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1538001" y="4348225"/>
            <a:ext cx="133581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Labs</a:t>
            </a:r>
          </a:p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Conflict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654981" y="2472924"/>
            <a:ext cx="1518607" cy="815064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Promotion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92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587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Work Backwards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1810" y="1324913"/>
            <a:ext cx="10890585" cy="55330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71810" y="2486058"/>
            <a:ext cx="2362202" cy="137264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PROBLEM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Student Attendance at Events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179337" y="3938419"/>
            <a:ext cx="1659864" cy="65688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Program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02983" y="1571658"/>
            <a:ext cx="2480509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Student Variables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802983" y="4376502"/>
            <a:ext cx="2573758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Program Planning Variables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9728534" y="1251651"/>
            <a:ext cx="2017295" cy="320007"/>
          </a:xfrm>
          <a:prstGeom prst="rect">
            <a:avLst/>
          </a:prstGeom>
          <a:solidFill>
            <a:srgbClr val="D8D1F5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Timing of Event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728533" y="1868854"/>
            <a:ext cx="2017295" cy="320007"/>
          </a:xfrm>
          <a:prstGeom prst="rect">
            <a:avLst/>
          </a:prstGeom>
          <a:solidFill>
            <a:srgbClr val="D8D1F5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Competition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9697448" y="2704060"/>
            <a:ext cx="2017295" cy="320007"/>
          </a:xfrm>
          <a:prstGeom prst="rect">
            <a:avLst/>
          </a:prstGeom>
          <a:solidFill>
            <a:srgbClr val="D8D1F5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Shift in Priorities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197396" y="1324913"/>
            <a:ext cx="1641804" cy="914400"/>
          </a:xfrm>
          <a:prstGeom prst="rect">
            <a:avLst/>
          </a:prstGeom>
          <a:solidFill>
            <a:srgbClr val="862E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Group  Influences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97396" y="2538331"/>
            <a:ext cx="1641804" cy="914400"/>
          </a:xfrm>
          <a:prstGeom prst="rect">
            <a:avLst/>
          </a:prstGeom>
          <a:solidFill>
            <a:srgbClr val="862E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Individual Influences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7110657" y="4699370"/>
            <a:ext cx="1728543" cy="65688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Communication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179337" y="6115521"/>
            <a:ext cx="1728543" cy="656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Variables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9697445" y="3136942"/>
            <a:ext cx="2017295" cy="320007"/>
          </a:xfrm>
          <a:prstGeom prst="rect">
            <a:avLst/>
          </a:prstGeom>
          <a:solidFill>
            <a:srgbClr val="D8D1F5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????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9697445" y="4156469"/>
            <a:ext cx="2017295" cy="320007"/>
          </a:xfrm>
          <a:prstGeom prst="rect">
            <a:avLst/>
          </a:prstGeom>
          <a:solidFill>
            <a:srgbClr val="8FCFF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????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9728533" y="6283958"/>
            <a:ext cx="2017295" cy="320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????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9728533" y="4626003"/>
            <a:ext cx="2017295" cy="320007"/>
          </a:xfrm>
          <a:prstGeom prst="rect">
            <a:avLst/>
          </a:prstGeom>
          <a:solidFill>
            <a:srgbClr val="8FCFF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Promotion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9728533" y="5058885"/>
            <a:ext cx="2017295" cy="320007"/>
          </a:xfrm>
          <a:prstGeom prst="rect">
            <a:avLst/>
          </a:prstGeom>
          <a:solidFill>
            <a:srgbClr val="8FCFF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2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Use a Decision Matrix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091262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586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Assessment to find Answers….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Articulate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 potential causes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Map the results  using Problem Assessment Diagrams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Look for common themes and trace the problem to the source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recommendations and craft a new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the plan and revise as needed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551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Content Placeholder 4" descr="Passé composé ou imparfait là est la question - Intermédiaire ..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675" y="2298700"/>
            <a:ext cx="5435600" cy="3568700"/>
          </a:xfrm>
        </p:spPr>
      </p:pic>
    </p:spTree>
    <p:extLst>
      <p:ext uri="{BB962C8B-B14F-4D97-AF65-F5344CB8AC3E}">
        <p14:creationId xmlns:p14="http://schemas.microsoft.com/office/powerpoint/2010/main" val="240954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01040"/>
            <a:ext cx="9875520" cy="1356360"/>
          </a:xfrm>
        </p:spPr>
        <p:txBody>
          <a:bodyPr/>
          <a:lstStyle/>
          <a:p>
            <a:r>
              <a:rPr lang="en-US" dirty="0" smtClean="0"/>
              <a:t>Discussion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Review:		Assessment Check List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Surprise:       	We have a problem!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Rethink:   	         Problem Assessment Charts/Concept Maps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Revise:		Assessment is ongoing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Questions:     		????????????????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6347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Big Picture:  It’s  an aligned plan!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59022990"/>
              </p:ext>
            </p:extLst>
          </p:nvPr>
        </p:nvGraphicFramePr>
        <p:xfrm>
          <a:off x="657225" y="1514474"/>
          <a:ext cx="11087100" cy="5248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531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539931"/>
            <a:ext cx="10277475" cy="135636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Arial Rounded MT Bold" panose="020F0704030504030204" pitchFamily="34" charset="0"/>
              </a:rPr>
              <a:t>SMART Objectives/Outcomes</a:t>
            </a:r>
            <a:endParaRPr lang="en-US" sz="44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03565"/>
            <a:ext cx="10725150" cy="498836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sz="3500" dirty="0" smtClean="0">
                <a:solidFill>
                  <a:srgbClr val="002060"/>
                </a:solidFill>
              </a:rPr>
              <a:t>Specific</a:t>
            </a:r>
          </a:p>
          <a:p>
            <a:pPr marL="457200" lvl="1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		</a:t>
            </a:r>
            <a:r>
              <a:rPr lang="en-US" sz="3000" dirty="0" smtClean="0">
                <a:solidFill>
                  <a:srgbClr val="002060"/>
                </a:solidFill>
              </a:rPr>
              <a:t>Measurable/Observable (Frequency, Duration, Intensity)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         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	 </a:t>
            </a:r>
            <a:r>
              <a:rPr lang="en-US" sz="3200" dirty="0" smtClean="0">
                <a:solidFill>
                  <a:srgbClr val="002060"/>
                </a:solidFill>
              </a:rPr>
              <a:t>Attainable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                 Realistic</a:t>
            </a:r>
          </a:p>
          <a:p>
            <a:pPr marL="4572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           </a:t>
            </a:r>
            <a:r>
              <a:rPr lang="en-US" sz="3200" dirty="0" smtClean="0">
                <a:solidFill>
                  <a:srgbClr val="002060"/>
                </a:solidFill>
              </a:rPr>
              <a:t>Time Driven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46383" y="1995714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S</a:t>
            </a:r>
            <a:endParaRPr lang="en-US" sz="4000" dirty="0"/>
          </a:p>
        </p:txBody>
      </p:sp>
      <p:sp>
        <p:nvSpPr>
          <p:cNvPr id="11" name="Rounded Rectangle 10"/>
          <p:cNvSpPr/>
          <p:nvPr/>
        </p:nvSpPr>
        <p:spPr>
          <a:xfrm>
            <a:off x="1646383" y="5986782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46383" y="2949932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M</a:t>
            </a:r>
            <a:endParaRPr lang="en-US" sz="3600" dirty="0"/>
          </a:p>
        </p:txBody>
      </p:sp>
      <p:sp>
        <p:nvSpPr>
          <p:cNvPr id="13" name="Rounded Rectangle 12"/>
          <p:cNvSpPr/>
          <p:nvPr/>
        </p:nvSpPr>
        <p:spPr>
          <a:xfrm>
            <a:off x="1646383" y="499436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</a:t>
            </a:r>
            <a:endParaRPr lang="en-US" sz="4000" dirty="0"/>
          </a:p>
        </p:txBody>
      </p:sp>
      <p:sp>
        <p:nvSpPr>
          <p:cNvPr id="14" name="Rounded Rectangle 13"/>
          <p:cNvSpPr/>
          <p:nvPr/>
        </p:nvSpPr>
        <p:spPr>
          <a:xfrm>
            <a:off x="1646383" y="393621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27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740229"/>
            <a:ext cx="9875520" cy="70757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>
                <a:latin typeface="Arial Rounded MT Bold" panose="020F0704030504030204" pitchFamily="34" charset="0"/>
              </a:rPr>
              <a:t>Check List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817305"/>
              </p:ext>
            </p:extLst>
          </p:nvPr>
        </p:nvGraphicFramePr>
        <p:xfrm>
          <a:off x="1250950" y="1447800"/>
          <a:ext cx="10360026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5648325" y="3788228"/>
            <a:ext cx="2219325" cy="1524000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Evaluate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32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latin typeface="Arial Rounded MT Bold" panose="020F0704030504030204" pitchFamily="34" charset="0"/>
              </a:rPr>
              <a:t>Careful Planning….</a:t>
            </a:r>
            <a:br>
              <a:rPr lang="en-US" sz="3200" dirty="0" smtClean="0">
                <a:latin typeface="Arial Rounded MT Bold" panose="020F0704030504030204" pitchFamily="34" charset="0"/>
              </a:rPr>
            </a:br>
            <a:r>
              <a:rPr lang="en-US" sz="3200" dirty="0" smtClean="0">
                <a:latin typeface="Arial Rounded MT Bold" panose="020F0704030504030204" pitchFamily="34" charset="0"/>
              </a:rPr>
              <a:t>Example</a:t>
            </a:r>
            <a:br>
              <a:rPr lang="en-US" sz="3200" dirty="0" smtClean="0">
                <a:latin typeface="Arial Rounded MT Bold" panose="020F0704030504030204" pitchFamily="34" charset="0"/>
              </a:rPr>
            </a:br>
            <a:r>
              <a:rPr lang="en-US" sz="3200" dirty="0" smtClean="0">
                <a:latin typeface="Arial Rounded MT Bold" panose="020F0704030504030204" pitchFamily="34" charset="0"/>
              </a:rPr>
              <a:t>An Event for Students</a:t>
            </a:r>
            <a:br>
              <a:rPr lang="en-US" sz="3200" dirty="0" smtClean="0">
                <a:latin typeface="Arial Rounded MT Bold" panose="020F0704030504030204" pitchFamily="34" charset="0"/>
              </a:rPr>
            </a:br>
            <a:endParaRPr lang="en-US" sz="3200" dirty="0">
              <a:latin typeface="Arial Rounded MT Bold" panose="020F07040305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90000"/>
              <a:lumOff val="1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Set 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3948898"/>
          </a:xfrm>
          <a:solidFill>
            <a:schemeClr val="accent1"/>
          </a:solidFill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200" b="1" dirty="0" smtClean="0"/>
              <a:t>Scheduling</a:t>
            </a:r>
          </a:p>
          <a:p>
            <a:r>
              <a:rPr lang="en-US" sz="3200" b="1" dirty="0" smtClean="0"/>
              <a:t>Promotion</a:t>
            </a:r>
          </a:p>
          <a:p>
            <a:r>
              <a:rPr lang="en-US" sz="3200" b="1" dirty="0" smtClean="0"/>
              <a:t>Preparation</a:t>
            </a:r>
          </a:p>
          <a:p>
            <a:r>
              <a:rPr lang="en-US" sz="3200" b="1" dirty="0" smtClean="0"/>
              <a:t>Implementation</a:t>
            </a:r>
          </a:p>
          <a:p>
            <a:r>
              <a:rPr lang="en-US" sz="3200" b="1" dirty="0" smtClean="0"/>
              <a:t>Evaluation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  <a:solidFill>
            <a:schemeClr val="tx2">
              <a:lumMod val="90000"/>
              <a:lumOff val="1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3948898"/>
          </a:xfrm>
          <a:solidFill>
            <a:schemeClr val="accent1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/>
              <a:t>Find Space</a:t>
            </a:r>
          </a:p>
          <a:p>
            <a:r>
              <a:rPr lang="en-US" dirty="0"/>
              <a:t>                Select time </a:t>
            </a:r>
          </a:p>
          <a:p>
            <a:r>
              <a:rPr lang="en-US" dirty="0"/>
              <a:t>                Invite speakers/panelists</a:t>
            </a:r>
          </a:p>
          <a:p>
            <a:r>
              <a:rPr lang="en-US" dirty="0"/>
              <a:t>                Set up event on E&amp;I</a:t>
            </a:r>
          </a:p>
          <a:p>
            <a:r>
              <a:rPr lang="en-US" dirty="0"/>
              <a:t>                Set up technology</a:t>
            </a:r>
          </a:p>
          <a:p>
            <a:r>
              <a:rPr lang="en-US" dirty="0"/>
              <a:t>                Order Food</a:t>
            </a:r>
          </a:p>
          <a:p>
            <a:r>
              <a:rPr lang="en-US" dirty="0"/>
              <a:t>                </a:t>
            </a:r>
            <a:r>
              <a:rPr lang="en-US" dirty="0" smtClean="0"/>
              <a:t>Publicize</a:t>
            </a:r>
            <a:endParaRPr lang="en-US" dirty="0"/>
          </a:p>
          <a:p>
            <a:r>
              <a:rPr lang="en-US" dirty="0"/>
              <a:t>                Prepare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Develop </a:t>
            </a:r>
            <a:r>
              <a:rPr lang="en-US" dirty="0"/>
              <a:t>pre-tests/post-tests</a:t>
            </a:r>
          </a:p>
          <a:p>
            <a:r>
              <a:rPr lang="en-US" dirty="0"/>
              <a:t>                Monitor RSVP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43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“</a:t>
            </a:r>
            <a:r>
              <a:rPr lang="en-US" sz="3600" dirty="0" smtClean="0">
                <a:latin typeface="Arial Rounded MT Bold" panose="020F0704030504030204" pitchFamily="34" charset="0"/>
              </a:rPr>
              <a:t>If you Build it They Will Come” ??</a:t>
            </a:r>
            <a:r>
              <a:rPr lang="en-US" sz="3600" dirty="0">
                <a:latin typeface="Arial Rounded MT Bold" panose="020F0704030504030204" pitchFamily="34" charset="0"/>
              </a:rPr>
              <a:t/>
            </a:r>
            <a:br>
              <a:rPr lang="en-US" sz="3600" dirty="0">
                <a:latin typeface="Arial Rounded MT Bold" panose="020F0704030504030204" pitchFamily="34" charset="0"/>
              </a:rPr>
            </a:br>
            <a:r>
              <a:rPr lang="en-US" sz="3600" dirty="0" smtClean="0">
                <a:latin typeface="Arial Rounded MT Bold" panose="020F0704030504030204" pitchFamily="34" charset="0"/>
              </a:rPr>
              <a:t>                                   </a:t>
            </a: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67677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We monitored RSVPs on the CRM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We sent email reminders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The numbers looked great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We prepared sign- in sheets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Printed out Pre-Post tests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Made sure to include event feedback forms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smtClean="0"/>
              <a:t>We assigned a college assistant to monitor attendance and pre/post test administration </a:t>
            </a:r>
          </a:p>
          <a:p>
            <a:pPr marL="0" indent="0">
              <a:buNone/>
            </a:pPr>
            <a:endParaRPr lang="en-US" sz="3300" dirty="0"/>
          </a:p>
          <a:p>
            <a:pPr marL="0" indent="0" algn="ctr">
              <a:buNone/>
            </a:pPr>
            <a:r>
              <a:rPr lang="en-US" sz="5100" b="1" i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WERE READY!!!!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64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Where Are They?</a:t>
            </a:r>
            <a:endParaRPr lang="en-US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056" y="2114551"/>
            <a:ext cx="10178322" cy="442912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        </a:t>
            </a:r>
            <a:r>
              <a:rPr lang="en-US" b="1" i="1" dirty="0" smtClean="0">
                <a:solidFill>
                  <a:srgbClr val="002060"/>
                </a:solidFill>
              </a:rPr>
              <a:t>Students who said they would come, did not  attend!!!!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002060"/>
                </a:solidFill>
              </a:rPr>
              <a:t>	       Fortunately many students who did not submit RSVPS, showed up</a:t>
            </a:r>
          </a:p>
          <a:p>
            <a:pPr marL="0" indent="0">
              <a:buNone/>
            </a:pPr>
            <a:endParaRPr lang="en-US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7200" i="1" dirty="0" smtClean="0">
                <a:solidFill>
                  <a:srgbClr val="002060"/>
                </a:solidFill>
              </a:rPr>
              <a:t>?????</a:t>
            </a:r>
          </a:p>
          <a:p>
            <a:pPr marL="0" indent="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Questions:</a:t>
            </a:r>
            <a:r>
              <a:rPr lang="en-US" dirty="0" smtClean="0">
                <a:solidFill>
                  <a:srgbClr val="002060"/>
                </a:solidFill>
              </a:rPr>
              <a:t>       We know students need and want these events so what’s going on here?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2060"/>
                </a:solidFill>
              </a:rPr>
              <a:t> What kind of  assumptions did we make?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8184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Gather Data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smtClean="0"/>
              <a:t>Ask Questions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3948898"/>
          </a:xfrm>
          <a:solidFill>
            <a:srgbClr val="FFC000"/>
          </a:solidFill>
        </p:spPr>
        <p:txBody>
          <a:bodyPr/>
          <a:lstStyle/>
          <a:p>
            <a:r>
              <a:rPr lang="en-US" sz="3200" b="1" dirty="0" smtClean="0"/>
              <a:t>Question </a:t>
            </a:r>
            <a:r>
              <a:rPr lang="en-US" sz="3200" b="1" dirty="0" smtClean="0"/>
              <a:t>the a</a:t>
            </a:r>
            <a:r>
              <a:rPr lang="en-US" sz="3200" b="1" dirty="0" smtClean="0"/>
              <a:t>nswers</a:t>
            </a:r>
            <a:endParaRPr lang="en-US" sz="3200" b="1" dirty="0" smtClean="0"/>
          </a:p>
          <a:p>
            <a:r>
              <a:rPr lang="en-US" sz="3200" b="1" dirty="0" smtClean="0"/>
              <a:t>Test </a:t>
            </a:r>
            <a:r>
              <a:rPr lang="en-US" sz="3200" b="1" dirty="0" smtClean="0"/>
              <a:t>assumptions</a:t>
            </a:r>
            <a:endParaRPr lang="en-US" sz="3200" b="1" dirty="0" smtClean="0"/>
          </a:p>
          <a:p>
            <a:r>
              <a:rPr lang="en-US" sz="3200" b="1" dirty="0" smtClean="0"/>
              <a:t>Pre-test </a:t>
            </a:r>
            <a:r>
              <a:rPr lang="en-US" sz="3200" b="1" dirty="0" smtClean="0"/>
              <a:t>/Post </a:t>
            </a:r>
            <a:r>
              <a:rPr lang="en-US" sz="3200" b="1" dirty="0" smtClean="0"/>
              <a:t>Test</a:t>
            </a:r>
          </a:p>
          <a:p>
            <a:r>
              <a:rPr lang="en-US" sz="3200" b="1" dirty="0" smtClean="0"/>
              <a:t>Interviews</a:t>
            </a:r>
          </a:p>
          <a:p>
            <a:r>
              <a:rPr lang="en-US" sz="3200" b="1" dirty="0" smtClean="0"/>
              <a:t>Survey</a:t>
            </a:r>
          </a:p>
          <a:p>
            <a:r>
              <a:rPr lang="en-US" sz="3200" b="1" dirty="0" smtClean="0"/>
              <a:t>Consult</a:t>
            </a:r>
          </a:p>
          <a:p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smtClean="0"/>
              <a:t>Develop Hypotheses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3948898"/>
          </a:xfrm>
          <a:solidFill>
            <a:schemeClr val="tx2">
              <a:lumMod val="90000"/>
              <a:lumOff val="1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7" name="Explosion 2 6"/>
          <p:cNvSpPr/>
          <p:nvPr/>
        </p:nvSpPr>
        <p:spPr>
          <a:xfrm>
            <a:off x="6633864" y="2909102"/>
            <a:ext cx="4943474" cy="4015573"/>
          </a:xfrm>
          <a:prstGeom prst="irregularSeal2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Brainstorm!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0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3032</TotalTime>
  <Words>407</Words>
  <Application>Microsoft Office PowerPoint</Application>
  <PresentationFormat>Widescreen</PresentationFormat>
  <Paragraphs>172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Batang</vt:lpstr>
      <vt:lpstr>Aharoni</vt:lpstr>
      <vt:lpstr>Arial</vt:lpstr>
      <vt:lpstr>Arial Rounded MT Bold</vt:lpstr>
      <vt:lpstr>Gill Sans MT</vt:lpstr>
      <vt:lpstr>Impact</vt:lpstr>
      <vt:lpstr>Segoe Script</vt:lpstr>
      <vt:lpstr>Wingdings</vt:lpstr>
      <vt:lpstr>Badge</vt:lpstr>
      <vt:lpstr>When Things Go Wrong ????</vt:lpstr>
      <vt:lpstr>Discussion Overview</vt:lpstr>
      <vt:lpstr>Big Picture:  It’s  an aligned plan!</vt:lpstr>
      <vt:lpstr>SMART Objectives/Outcomes</vt:lpstr>
      <vt:lpstr> Check List</vt:lpstr>
      <vt:lpstr>Careful Planning…. Example An Event for Students </vt:lpstr>
      <vt:lpstr>“If you Build it They Will Come” ??                                    </vt:lpstr>
      <vt:lpstr>Where Are They?</vt:lpstr>
      <vt:lpstr>Gather Data</vt:lpstr>
      <vt:lpstr>Problem Assessment Charts </vt:lpstr>
      <vt:lpstr>Problem Assessment</vt:lpstr>
      <vt:lpstr>Factors Affecting Attendance At Events</vt:lpstr>
      <vt:lpstr>Work Backwards</vt:lpstr>
      <vt:lpstr>Use a Decision Matrix</vt:lpstr>
      <vt:lpstr>Using Assessment to find Answers….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Tools</dc:title>
  <dc:creator>Elizabeth Wallobrien</dc:creator>
  <cp:lastModifiedBy>Elizabeth Wallobrien</cp:lastModifiedBy>
  <cp:revision>71</cp:revision>
  <dcterms:created xsi:type="dcterms:W3CDTF">2016-04-13T14:22:13Z</dcterms:created>
  <dcterms:modified xsi:type="dcterms:W3CDTF">2016-05-09T15:07:48Z</dcterms:modified>
</cp:coreProperties>
</file>